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8" r:id="rId2"/>
    <p:sldId id="266" r:id="rId3"/>
    <p:sldId id="257" r:id="rId4"/>
    <p:sldId id="259" r:id="rId5"/>
    <p:sldId id="263" r:id="rId6"/>
    <p:sldId id="260" r:id="rId7"/>
    <p:sldId id="264" r:id="rId8"/>
    <p:sldId id="261" r:id="rId9"/>
    <p:sldId id="265" r:id="rId10"/>
    <p:sldId id="262" r:id="rId11"/>
    <p:sldId id="267" r:id="rId1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5271"/>
    <a:srgbClr val="FF5172"/>
    <a:srgbClr val="1D34FE"/>
    <a:srgbClr val="1D34F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2990AF-6565-407A-AFF2-B5FF5925CFE4}" v="2522" dt="2022-11-08T09:23:32.51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120" d="100"/>
          <a:sy n="120" d="100"/>
        </p:scale>
        <p:origin x="1074" y="9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121" d="100"/>
          <a:sy n="121" d="100"/>
        </p:scale>
        <p:origin x="502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fl Ondřej" userId="2e393c90-c6b3-46bd-b723-b70e3f774bf9" providerId="ADAL" clId="{5F2990AF-6565-407A-AFF2-B5FF5925CFE4}"/>
    <pc:docChg chg="undo redo custSel addSld delSld modSld sldOrd">
      <pc:chgData name="Rafl Ondřej" userId="2e393c90-c6b3-46bd-b723-b70e3f774bf9" providerId="ADAL" clId="{5F2990AF-6565-407A-AFF2-B5FF5925CFE4}" dt="2022-11-08T09:23:32.518" v="4971" actId="20577"/>
      <pc:docMkLst>
        <pc:docMk/>
      </pc:docMkLst>
      <pc:sldChg chg="addSp delSp modSp mod">
        <pc:chgData name="Rafl Ondřej" userId="2e393c90-c6b3-46bd-b723-b70e3f774bf9" providerId="ADAL" clId="{5F2990AF-6565-407A-AFF2-B5FF5925CFE4}" dt="2022-11-08T09:14:57.062" v="4608" actId="20577"/>
        <pc:sldMkLst>
          <pc:docMk/>
          <pc:sldMk cId="2290801970" sldId="257"/>
        </pc:sldMkLst>
        <pc:spChg chg="mod">
          <ac:chgData name="Rafl Ondřej" userId="2e393c90-c6b3-46bd-b723-b70e3f774bf9" providerId="ADAL" clId="{5F2990AF-6565-407A-AFF2-B5FF5925CFE4}" dt="2022-11-07T08:01:25.907" v="3231" actId="1076"/>
          <ac:spMkLst>
            <pc:docMk/>
            <pc:sldMk cId="2290801970" sldId="257"/>
            <ac:spMk id="2" creationId="{F7A5732F-31D6-4262-9D8C-E5A6D3679C74}"/>
          </ac:spMkLst>
        </pc:spChg>
        <pc:spChg chg="add mod">
          <ac:chgData name="Rafl Ondřej" userId="2e393c90-c6b3-46bd-b723-b70e3f774bf9" providerId="ADAL" clId="{5F2990AF-6565-407A-AFF2-B5FF5925CFE4}" dt="2022-11-07T08:01:06.378" v="3229" actId="1076"/>
          <ac:spMkLst>
            <pc:docMk/>
            <pc:sldMk cId="2290801970" sldId="257"/>
            <ac:spMk id="6" creationId="{BEDD4988-B5E1-4223-953F-5A822DFB759C}"/>
          </ac:spMkLst>
        </pc:spChg>
        <pc:spChg chg="add mod">
          <ac:chgData name="Rafl Ondřej" userId="2e393c90-c6b3-46bd-b723-b70e3f774bf9" providerId="ADAL" clId="{5F2990AF-6565-407A-AFF2-B5FF5925CFE4}" dt="2022-11-07T08:01:59.858" v="3234" actId="1076"/>
          <ac:spMkLst>
            <pc:docMk/>
            <pc:sldMk cId="2290801970" sldId="257"/>
            <ac:spMk id="9" creationId="{0F9436EB-8B01-42B2-B142-4C42D6F3DA0F}"/>
          </ac:spMkLst>
        </pc:spChg>
        <pc:graphicFrameChg chg="mod">
          <ac:chgData name="Rafl Ondřej" userId="2e393c90-c6b3-46bd-b723-b70e3f774bf9" providerId="ADAL" clId="{5F2990AF-6565-407A-AFF2-B5FF5925CFE4}" dt="2022-11-08T09:14:57.062" v="4608" actId="20577"/>
          <ac:graphicFrameMkLst>
            <pc:docMk/>
            <pc:sldMk cId="2290801970" sldId="257"/>
            <ac:graphicFrameMk id="4" creationId="{1145772E-5170-458F-BF3F-57A0626001A9}"/>
          </ac:graphicFrameMkLst>
        </pc:graphicFrameChg>
        <pc:cxnChg chg="add del">
          <ac:chgData name="Rafl Ondřej" userId="2e393c90-c6b3-46bd-b723-b70e3f774bf9" providerId="ADAL" clId="{5F2990AF-6565-407A-AFF2-B5FF5925CFE4}" dt="2022-11-07T07:36:56.433" v="3057" actId="478"/>
          <ac:cxnSpMkLst>
            <pc:docMk/>
            <pc:sldMk cId="2290801970" sldId="257"/>
            <ac:cxnSpMk id="5" creationId="{09F1B204-181A-464B-9A29-72BADAAC2905}"/>
          </ac:cxnSpMkLst>
        </pc:cxnChg>
        <pc:cxnChg chg="add mod">
          <ac:chgData name="Rafl Ondřej" userId="2e393c90-c6b3-46bd-b723-b70e3f774bf9" providerId="ADAL" clId="{5F2990AF-6565-407A-AFF2-B5FF5925CFE4}" dt="2022-11-07T08:01:54.250" v="3233" actId="14100"/>
          <ac:cxnSpMkLst>
            <pc:docMk/>
            <pc:sldMk cId="2290801970" sldId="257"/>
            <ac:cxnSpMk id="5" creationId="{520ED61A-DAC1-4186-B631-1418E4E9CE28}"/>
          </ac:cxnSpMkLst>
        </pc:cxnChg>
      </pc:sldChg>
      <pc:sldChg chg="modSp mod">
        <pc:chgData name="Rafl Ondřej" userId="2e393c90-c6b3-46bd-b723-b70e3f774bf9" providerId="ADAL" clId="{5F2990AF-6565-407A-AFF2-B5FF5925CFE4}" dt="2022-11-04T07:28:20.611" v="2854" actId="20577"/>
        <pc:sldMkLst>
          <pc:docMk/>
          <pc:sldMk cId="346609049" sldId="258"/>
        </pc:sldMkLst>
        <pc:spChg chg="mod">
          <ac:chgData name="Rafl Ondřej" userId="2e393c90-c6b3-46bd-b723-b70e3f774bf9" providerId="ADAL" clId="{5F2990AF-6565-407A-AFF2-B5FF5925CFE4}" dt="2022-11-04T07:28:20.611" v="2854" actId="20577"/>
          <ac:spMkLst>
            <pc:docMk/>
            <pc:sldMk cId="346609049" sldId="258"/>
            <ac:spMk id="2" creationId="{8B7BCD3C-125E-4C97-B17A-5A59AB0CD6CF}"/>
          </ac:spMkLst>
        </pc:spChg>
        <pc:spChg chg="mod">
          <ac:chgData name="Rafl Ondřej" userId="2e393c90-c6b3-46bd-b723-b70e3f774bf9" providerId="ADAL" clId="{5F2990AF-6565-407A-AFF2-B5FF5925CFE4}" dt="2022-11-04T07:27:49.186" v="2833" actId="20577"/>
          <ac:spMkLst>
            <pc:docMk/>
            <pc:sldMk cId="346609049" sldId="258"/>
            <ac:spMk id="3" creationId="{117A5578-DB52-4442-95F3-15A8D8EA36E1}"/>
          </ac:spMkLst>
        </pc:spChg>
      </pc:sldChg>
      <pc:sldChg chg="addSp delSp modSp mod">
        <pc:chgData name="Rafl Ondřej" userId="2e393c90-c6b3-46bd-b723-b70e3f774bf9" providerId="ADAL" clId="{5F2990AF-6565-407A-AFF2-B5FF5925CFE4}" dt="2022-11-08T09:21:13.328" v="4953" actId="20577"/>
        <pc:sldMkLst>
          <pc:docMk/>
          <pc:sldMk cId="903091723" sldId="259"/>
        </pc:sldMkLst>
        <pc:spChg chg="mod">
          <ac:chgData name="Rafl Ondřej" userId="2e393c90-c6b3-46bd-b723-b70e3f774bf9" providerId="ADAL" clId="{5F2990AF-6565-407A-AFF2-B5FF5925CFE4}" dt="2022-11-03T13:35:35.217" v="146" actId="20577"/>
          <ac:spMkLst>
            <pc:docMk/>
            <pc:sldMk cId="903091723" sldId="259"/>
            <ac:spMk id="2" creationId="{1E55E2FB-9ABF-4C6A-80CE-B3B93F00A13E}"/>
          </ac:spMkLst>
        </pc:spChg>
        <pc:spChg chg="del">
          <ac:chgData name="Rafl Ondřej" userId="2e393c90-c6b3-46bd-b723-b70e3f774bf9" providerId="ADAL" clId="{5F2990AF-6565-407A-AFF2-B5FF5925CFE4}" dt="2022-11-03T13:30:11.734" v="0"/>
          <ac:spMkLst>
            <pc:docMk/>
            <pc:sldMk cId="903091723" sldId="259"/>
            <ac:spMk id="3" creationId="{3CC9827A-FF25-40D2-8698-260302D401DF}"/>
          </ac:spMkLst>
        </pc:spChg>
        <pc:spChg chg="add del mod">
          <ac:chgData name="Rafl Ondřej" userId="2e393c90-c6b3-46bd-b723-b70e3f774bf9" providerId="ADAL" clId="{5F2990AF-6565-407A-AFF2-B5FF5925CFE4}" dt="2022-11-03T13:34:07.144" v="48" actId="1032"/>
          <ac:spMkLst>
            <pc:docMk/>
            <pc:sldMk cId="903091723" sldId="259"/>
            <ac:spMk id="6" creationId="{51A227FF-2A7E-4330-B773-94A23C3B31BE}"/>
          </ac:spMkLst>
        </pc:spChg>
        <pc:graphicFrameChg chg="add del mod">
          <ac:chgData name="Rafl Ondřej" userId="2e393c90-c6b3-46bd-b723-b70e3f774bf9" providerId="ADAL" clId="{5F2990AF-6565-407A-AFF2-B5FF5925CFE4}" dt="2022-11-03T13:33:01.184" v="47" actId="478"/>
          <ac:graphicFrameMkLst>
            <pc:docMk/>
            <pc:sldMk cId="903091723" sldId="259"/>
            <ac:graphicFrameMk id="4" creationId="{3B5CE8E3-FAB4-43E4-B732-3A7DDD434CAB}"/>
          </ac:graphicFrameMkLst>
        </pc:graphicFrameChg>
        <pc:graphicFrameChg chg="add mod modGraphic">
          <ac:chgData name="Rafl Ondřej" userId="2e393c90-c6b3-46bd-b723-b70e3f774bf9" providerId="ADAL" clId="{5F2990AF-6565-407A-AFF2-B5FF5925CFE4}" dt="2022-11-08T09:21:13.328" v="4953" actId="20577"/>
          <ac:graphicFrameMkLst>
            <pc:docMk/>
            <pc:sldMk cId="903091723" sldId="259"/>
            <ac:graphicFrameMk id="7" creationId="{EE51F328-5968-4737-8A0E-D2588A616D3E}"/>
          </ac:graphicFrameMkLst>
        </pc:graphicFrameChg>
      </pc:sldChg>
      <pc:sldChg chg="modSp add mod">
        <pc:chgData name="Rafl Ondřej" userId="2e393c90-c6b3-46bd-b723-b70e3f774bf9" providerId="ADAL" clId="{5F2990AF-6565-407A-AFF2-B5FF5925CFE4}" dt="2022-11-08T09:15:42.166" v="4668" actId="20577"/>
        <pc:sldMkLst>
          <pc:docMk/>
          <pc:sldMk cId="1636498144" sldId="260"/>
        </pc:sldMkLst>
        <pc:spChg chg="mod">
          <ac:chgData name="Rafl Ondřej" userId="2e393c90-c6b3-46bd-b723-b70e3f774bf9" providerId="ADAL" clId="{5F2990AF-6565-407A-AFF2-B5FF5925CFE4}" dt="2022-11-08T09:15:28.895" v="4648" actId="20577"/>
          <ac:spMkLst>
            <pc:docMk/>
            <pc:sldMk cId="1636498144" sldId="260"/>
            <ac:spMk id="2" creationId="{1E55E2FB-9ABF-4C6A-80CE-B3B93F00A13E}"/>
          </ac:spMkLst>
        </pc:spChg>
        <pc:graphicFrameChg chg="mod">
          <ac:chgData name="Rafl Ondřej" userId="2e393c90-c6b3-46bd-b723-b70e3f774bf9" providerId="ADAL" clId="{5F2990AF-6565-407A-AFF2-B5FF5925CFE4}" dt="2022-11-08T09:15:42.166" v="4668" actId="20577"/>
          <ac:graphicFrameMkLst>
            <pc:docMk/>
            <pc:sldMk cId="1636498144" sldId="260"/>
            <ac:graphicFrameMk id="7" creationId="{EE51F328-5968-4737-8A0E-D2588A616D3E}"/>
          </ac:graphicFrameMkLst>
        </pc:graphicFrameChg>
      </pc:sldChg>
      <pc:sldChg chg="modSp add mod">
        <pc:chgData name="Rafl Ondřej" userId="2e393c90-c6b3-46bd-b723-b70e3f774bf9" providerId="ADAL" clId="{5F2990AF-6565-407A-AFF2-B5FF5925CFE4}" dt="2022-11-08T09:23:32.518" v="4971" actId="20577"/>
        <pc:sldMkLst>
          <pc:docMk/>
          <pc:sldMk cId="248421871" sldId="261"/>
        </pc:sldMkLst>
        <pc:spChg chg="mod">
          <ac:chgData name="Rafl Ondřej" userId="2e393c90-c6b3-46bd-b723-b70e3f774bf9" providerId="ADAL" clId="{5F2990AF-6565-407A-AFF2-B5FF5925CFE4}" dt="2022-11-08T08:42:53.823" v="3630" actId="20577"/>
          <ac:spMkLst>
            <pc:docMk/>
            <pc:sldMk cId="248421871" sldId="261"/>
            <ac:spMk id="2" creationId="{1E55E2FB-9ABF-4C6A-80CE-B3B93F00A13E}"/>
          </ac:spMkLst>
        </pc:spChg>
        <pc:graphicFrameChg chg="mod">
          <ac:chgData name="Rafl Ondřej" userId="2e393c90-c6b3-46bd-b723-b70e3f774bf9" providerId="ADAL" clId="{5F2990AF-6565-407A-AFF2-B5FF5925CFE4}" dt="2022-11-08T09:23:32.518" v="4971" actId="20577"/>
          <ac:graphicFrameMkLst>
            <pc:docMk/>
            <pc:sldMk cId="248421871" sldId="261"/>
            <ac:graphicFrameMk id="7" creationId="{EE51F328-5968-4737-8A0E-D2588A616D3E}"/>
          </ac:graphicFrameMkLst>
        </pc:graphicFrameChg>
      </pc:sldChg>
      <pc:sldChg chg="modSp add mod">
        <pc:chgData name="Rafl Ondřej" userId="2e393c90-c6b3-46bd-b723-b70e3f774bf9" providerId="ADAL" clId="{5F2990AF-6565-407A-AFF2-B5FF5925CFE4}" dt="2022-11-08T08:53:45.026" v="3828" actId="1076"/>
        <pc:sldMkLst>
          <pc:docMk/>
          <pc:sldMk cId="3411877981" sldId="262"/>
        </pc:sldMkLst>
        <pc:spChg chg="mod">
          <ac:chgData name="Rafl Ondřej" userId="2e393c90-c6b3-46bd-b723-b70e3f774bf9" providerId="ADAL" clId="{5F2990AF-6565-407A-AFF2-B5FF5925CFE4}" dt="2022-11-08T08:53:45.026" v="3828" actId="1076"/>
          <ac:spMkLst>
            <pc:docMk/>
            <pc:sldMk cId="3411877981" sldId="262"/>
            <ac:spMk id="2" creationId="{1E55E2FB-9ABF-4C6A-80CE-B3B93F00A13E}"/>
          </ac:spMkLst>
        </pc:spChg>
        <pc:graphicFrameChg chg="mod">
          <ac:chgData name="Rafl Ondřej" userId="2e393c90-c6b3-46bd-b723-b70e3f774bf9" providerId="ADAL" clId="{5F2990AF-6565-407A-AFF2-B5FF5925CFE4}" dt="2022-11-08T08:53:42.235" v="3827" actId="14861"/>
          <ac:graphicFrameMkLst>
            <pc:docMk/>
            <pc:sldMk cId="3411877981" sldId="262"/>
            <ac:graphicFrameMk id="7" creationId="{EE51F328-5968-4737-8A0E-D2588A616D3E}"/>
          </ac:graphicFrameMkLst>
        </pc:graphicFrameChg>
      </pc:sldChg>
      <pc:sldChg chg="addSp delSp modSp new mod ord">
        <pc:chgData name="Rafl Ondřej" userId="2e393c90-c6b3-46bd-b723-b70e3f774bf9" providerId="ADAL" clId="{5F2990AF-6565-407A-AFF2-B5FF5925CFE4}" dt="2022-11-08T09:17:22.823" v="4719" actId="20577"/>
        <pc:sldMkLst>
          <pc:docMk/>
          <pc:sldMk cId="3734894200" sldId="263"/>
        </pc:sldMkLst>
        <pc:spChg chg="mod">
          <ac:chgData name="Rafl Ondřej" userId="2e393c90-c6b3-46bd-b723-b70e3f774bf9" providerId="ADAL" clId="{5F2990AF-6565-407A-AFF2-B5FF5925CFE4}" dt="2022-11-08T09:15:07.712" v="4626" actId="6549"/>
          <ac:spMkLst>
            <pc:docMk/>
            <pc:sldMk cId="3734894200" sldId="263"/>
            <ac:spMk id="2" creationId="{465EECE2-AB09-486B-9638-FC6F15E0DE8E}"/>
          </ac:spMkLst>
        </pc:spChg>
        <pc:spChg chg="mod">
          <ac:chgData name="Rafl Ondřej" userId="2e393c90-c6b3-46bd-b723-b70e3f774bf9" providerId="ADAL" clId="{5F2990AF-6565-407A-AFF2-B5FF5925CFE4}" dt="2022-11-08T09:17:22.823" v="4719" actId="20577"/>
          <ac:spMkLst>
            <pc:docMk/>
            <pc:sldMk cId="3734894200" sldId="263"/>
            <ac:spMk id="3" creationId="{343CE38C-3F64-49CE-B95E-A7BDBE025686}"/>
          </ac:spMkLst>
        </pc:spChg>
        <pc:spChg chg="add del mod">
          <ac:chgData name="Rafl Ondřej" userId="2e393c90-c6b3-46bd-b723-b70e3f774bf9" providerId="ADAL" clId="{5F2990AF-6565-407A-AFF2-B5FF5925CFE4}" dt="2022-11-08T09:16:34.045" v="4671" actId="478"/>
          <ac:spMkLst>
            <pc:docMk/>
            <pc:sldMk cId="3734894200" sldId="263"/>
            <ac:spMk id="7" creationId="{88173EF9-3156-4353-A8C1-10DFF212D9D7}"/>
          </ac:spMkLst>
        </pc:spChg>
        <pc:picChg chg="add mod">
          <ac:chgData name="Rafl Ondřej" userId="2e393c90-c6b3-46bd-b723-b70e3f774bf9" providerId="ADAL" clId="{5F2990AF-6565-407A-AFF2-B5FF5925CFE4}" dt="2022-11-08T09:16:58.904" v="4696" actId="1076"/>
          <ac:picMkLst>
            <pc:docMk/>
            <pc:sldMk cId="3734894200" sldId="263"/>
            <ac:picMk id="5" creationId="{C85955B0-3E9B-4230-842A-BB6C008D104D}"/>
          </ac:picMkLst>
        </pc:picChg>
        <pc:picChg chg="add mod ord">
          <ac:chgData name="Rafl Ondřej" userId="2e393c90-c6b3-46bd-b723-b70e3f774bf9" providerId="ADAL" clId="{5F2990AF-6565-407A-AFF2-B5FF5925CFE4}" dt="2022-11-04T07:04:29.818" v="2548" actId="14100"/>
          <ac:picMkLst>
            <pc:docMk/>
            <pc:sldMk cId="3734894200" sldId="263"/>
            <ac:picMk id="6" creationId="{1E5353C5-DDEF-4871-B14A-2ECFE1539F44}"/>
          </ac:picMkLst>
        </pc:picChg>
      </pc:sldChg>
      <pc:sldChg chg="addSp modSp add mod ord">
        <pc:chgData name="Rafl Ondřej" userId="2e393c90-c6b3-46bd-b723-b70e3f774bf9" providerId="ADAL" clId="{5F2990AF-6565-407A-AFF2-B5FF5925CFE4}" dt="2022-11-07T08:03:32.831" v="3244" actId="5793"/>
        <pc:sldMkLst>
          <pc:docMk/>
          <pc:sldMk cId="2584288162" sldId="264"/>
        </pc:sldMkLst>
        <pc:spChg chg="mod">
          <ac:chgData name="Rafl Ondřej" userId="2e393c90-c6b3-46bd-b723-b70e3f774bf9" providerId="ADAL" clId="{5F2990AF-6565-407A-AFF2-B5FF5925CFE4}" dt="2022-11-03T14:49:43.836" v="2486" actId="20577"/>
          <ac:spMkLst>
            <pc:docMk/>
            <pc:sldMk cId="2584288162" sldId="264"/>
            <ac:spMk id="2" creationId="{465EECE2-AB09-486B-9638-FC6F15E0DE8E}"/>
          </ac:spMkLst>
        </pc:spChg>
        <pc:spChg chg="mod">
          <ac:chgData name="Rafl Ondřej" userId="2e393c90-c6b3-46bd-b723-b70e3f774bf9" providerId="ADAL" clId="{5F2990AF-6565-407A-AFF2-B5FF5925CFE4}" dt="2022-11-07T08:03:32.831" v="3244" actId="5793"/>
          <ac:spMkLst>
            <pc:docMk/>
            <pc:sldMk cId="2584288162" sldId="264"/>
            <ac:spMk id="3" creationId="{343CE38C-3F64-49CE-B95E-A7BDBE025686}"/>
          </ac:spMkLst>
        </pc:spChg>
        <pc:picChg chg="add mod ord">
          <ac:chgData name="Rafl Ondřej" userId="2e393c90-c6b3-46bd-b723-b70e3f774bf9" providerId="ADAL" clId="{5F2990AF-6565-407A-AFF2-B5FF5925CFE4}" dt="2022-11-04T07:51:12.934" v="2954" actId="1076"/>
          <ac:picMkLst>
            <pc:docMk/>
            <pc:sldMk cId="2584288162" sldId="264"/>
            <ac:picMk id="5" creationId="{817C8971-29E0-4241-BB89-F09432C5EDFE}"/>
          </ac:picMkLst>
        </pc:picChg>
      </pc:sldChg>
      <pc:sldChg chg="modSp add mod ord">
        <pc:chgData name="Rafl Ondřej" userId="2e393c90-c6b3-46bd-b723-b70e3f774bf9" providerId="ADAL" clId="{5F2990AF-6565-407A-AFF2-B5FF5925CFE4}" dt="2022-11-08T09:13:45.440" v="4590" actId="20577"/>
        <pc:sldMkLst>
          <pc:docMk/>
          <pc:sldMk cId="2315222584" sldId="265"/>
        </pc:sldMkLst>
        <pc:spChg chg="mod">
          <ac:chgData name="Rafl Ondřej" userId="2e393c90-c6b3-46bd-b723-b70e3f774bf9" providerId="ADAL" clId="{5F2990AF-6565-407A-AFF2-B5FF5925CFE4}" dt="2022-11-08T09:07:59.840" v="4399" actId="20577"/>
          <ac:spMkLst>
            <pc:docMk/>
            <pc:sldMk cId="2315222584" sldId="265"/>
            <ac:spMk id="2" creationId="{465EECE2-AB09-486B-9638-FC6F15E0DE8E}"/>
          </ac:spMkLst>
        </pc:spChg>
        <pc:spChg chg="mod">
          <ac:chgData name="Rafl Ondřej" userId="2e393c90-c6b3-46bd-b723-b70e3f774bf9" providerId="ADAL" clId="{5F2990AF-6565-407A-AFF2-B5FF5925CFE4}" dt="2022-11-08T09:13:45.440" v="4590" actId="20577"/>
          <ac:spMkLst>
            <pc:docMk/>
            <pc:sldMk cId="2315222584" sldId="265"/>
            <ac:spMk id="3" creationId="{343CE38C-3F64-49CE-B95E-A7BDBE025686}"/>
          </ac:spMkLst>
        </pc:spChg>
      </pc:sldChg>
      <pc:sldChg chg="modSp add mod ord">
        <pc:chgData name="Rafl Ondřej" userId="2e393c90-c6b3-46bd-b723-b70e3f774bf9" providerId="ADAL" clId="{5F2990AF-6565-407A-AFF2-B5FF5925CFE4}" dt="2022-11-08T09:05:05.677" v="4326" actId="20577"/>
        <pc:sldMkLst>
          <pc:docMk/>
          <pc:sldMk cId="95177492" sldId="266"/>
        </pc:sldMkLst>
        <pc:spChg chg="mod">
          <ac:chgData name="Rafl Ondřej" userId="2e393c90-c6b3-46bd-b723-b70e3f774bf9" providerId="ADAL" clId="{5F2990AF-6565-407A-AFF2-B5FF5925CFE4}" dt="2022-11-04T07:28:47.627" v="2865" actId="20577"/>
          <ac:spMkLst>
            <pc:docMk/>
            <pc:sldMk cId="95177492" sldId="266"/>
            <ac:spMk id="2" creationId="{465EECE2-AB09-486B-9638-FC6F15E0DE8E}"/>
          </ac:spMkLst>
        </pc:spChg>
        <pc:spChg chg="mod">
          <ac:chgData name="Rafl Ondřej" userId="2e393c90-c6b3-46bd-b723-b70e3f774bf9" providerId="ADAL" clId="{5F2990AF-6565-407A-AFF2-B5FF5925CFE4}" dt="2022-11-08T09:05:05.677" v="4326" actId="20577"/>
          <ac:spMkLst>
            <pc:docMk/>
            <pc:sldMk cId="95177492" sldId="266"/>
            <ac:spMk id="3" creationId="{343CE38C-3F64-49CE-B95E-A7BDBE025686}"/>
          </ac:spMkLst>
        </pc:spChg>
      </pc:sldChg>
      <pc:sldChg chg="modSp new mod">
        <pc:chgData name="Rafl Ondřej" userId="2e393c90-c6b3-46bd-b723-b70e3f774bf9" providerId="ADAL" clId="{5F2990AF-6565-407A-AFF2-B5FF5925CFE4}" dt="2022-11-04T07:23:41.400" v="2791" actId="20577"/>
        <pc:sldMkLst>
          <pc:docMk/>
          <pc:sldMk cId="3541140353" sldId="267"/>
        </pc:sldMkLst>
        <pc:spChg chg="mod">
          <ac:chgData name="Rafl Ondřej" userId="2e393c90-c6b3-46bd-b723-b70e3f774bf9" providerId="ADAL" clId="{5F2990AF-6565-407A-AFF2-B5FF5925CFE4}" dt="2022-11-04T07:22:53.743" v="2779" actId="20577"/>
          <ac:spMkLst>
            <pc:docMk/>
            <pc:sldMk cId="3541140353" sldId="267"/>
            <ac:spMk id="2" creationId="{2D1FBDC2-4004-4D4A-B02A-044415960FE9}"/>
          </ac:spMkLst>
        </pc:spChg>
        <pc:spChg chg="mod">
          <ac:chgData name="Rafl Ondřej" userId="2e393c90-c6b3-46bd-b723-b70e3f774bf9" providerId="ADAL" clId="{5F2990AF-6565-407A-AFF2-B5FF5925CFE4}" dt="2022-11-04T07:23:41.400" v="2791" actId="20577"/>
          <ac:spMkLst>
            <pc:docMk/>
            <pc:sldMk cId="3541140353" sldId="267"/>
            <ac:spMk id="3" creationId="{C68D2148-3295-4452-9816-D29A915144D6}"/>
          </ac:spMkLst>
        </pc:spChg>
      </pc:sldChg>
      <pc:sldChg chg="add del">
        <pc:chgData name="Rafl Ondřej" userId="2e393c90-c6b3-46bd-b723-b70e3f774bf9" providerId="ADAL" clId="{5F2990AF-6565-407A-AFF2-B5FF5925CFE4}" dt="2022-11-07T07:42:21.602" v="3099" actId="2696"/>
        <pc:sldMkLst>
          <pc:docMk/>
          <pc:sldMk cId="549257798" sldId="268"/>
        </pc:sldMkLst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BC668B-F247-47B1-BF92-7FFC056558FC}" type="doc">
      <dgm:prSet loTypeId="urn:microsoft.com/office/officeart/2009/3/layout/StepUpProcess" loCatId="process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504FDAD5-CEA5-477B-9B1F-B204DCA4A88A}">
      <dgm:prSet phldrT="[Text]"/>
      <dgm:spPr/>
      <dgm:t>
        <a:bodyPr/>
        <a:lstStyle/>
        <a:p>
          <a:r>
            <a:rPr lang="cs-CZ" dirty="0"/>
            <a:t>Máme technickou síť?</a:t>
          </a:r>
        </a:p>
      </dgm:t>
    </dgm:pt>
    <dgm:pt modelId="{A1877BEC-EC3A-4343-BAB8-D3D0F8C63F1F}" type="parTrans" cxnId="{A95F6614-E68E-4C93-A578-885CCDEE0453}">
      <dgm:prSet/>
      <dgm:spPr/>
      <dgm:t>
        <a:bodyPr/>
        <a:lstStyle/>
        <a:p>
          <a:endParaRPr lang="cs-CZ"/>
        </a:p>
      </dgm:t>
    </dgm:pt>
    <dgm:pt modelId="{E686F081-EB9A-46A9-8C6C-854B7038CFCA}" type="sibTrans" cxnId="{A95F6614-E68E-4C93-A578-885CCDEE0453}">
      <dgm:prSet/>
      <dgm:spPr/>
      <dgm:t>
        <a:bodyPr/>
        <a:lstStyle/>
        <a:p>
          <a:endParaRPr lang="cs-CZ"/>
        </a:p>
      </dgm:t>
    </dgm:pt>
    <dgm:pt modelId="{64E23AF4-1B5D-4B74-ABEB-A3BACD8350EE}">
      <dgm:prSet phldrT="[Text]"/>
      <dgm:spPr/>
      <dgm:t>
        <a:bodyPr/>
        <a:lstStyle/>
        <a:p>
          <a:r>
            <a:rPr lang="cs-CZ" dirty="0"/>
            <a:t>Máme dokumentaci?</a:t>
          </a:r>
        </a:p>
      </dgm:t>
    </dgm:pt>
    <dgm:pt modelId="{4AE9E905-C6E3-4B7C-AC57-1F757F9B12D5}" type="parTrans" cxnId="{7DF5B619-AF37-4D71-86A3-CA09E069EBBD}">
      <dgm:prSet/>
      <dgm:spPr/>
      <dgm:t>
        <a:bodyPr/>
        <a:lstStyle/>
        <a:p>
          <a:endParaRPr lang="cs-CZ"/>
        </a:p>
      </dgm:t>
    </dgm:pt>
    <dgm:pt modelId="{B30E3F3A-0AEF-4D52-B9F9-2D8A585E341B}" type="sibTrans" cxnId="{7DF5B619-AF37-4D71-86A3-CA09E069EBBD}">
      <dgm:prSet/>
      <dgm:spPr/>
      <dgm:t>
        <a:bodyPr/>
        <a:lstStyle/>
        <a:p>
          <a:endParaRPr lang="cs-CZ"/>
        </a:p>
      </dgm:t>
    </dgm:pt>
    <dgm:pt modelId="{1182748E-31D6-4DC3-9BB0-0B13D863FD4A}">
      <dgm:prSet phldrT="[Text]"/>
      <dgm:spPr/>
      <dgm:t>
        <a:bodyPr/>
        <a:lstStyle/>
        <a:p>
          <a:r>
            <a:rPr lang="cs-CZ" dirty="0"/>
            <a:t>Máme data ve formátu JVF?</a:t>
          </a:r>
        </a:p>
      </dgm:t>
    </dgm:pt>
    <dgm:pt modelId="{77E852CE-71F2-49B1-8D75-58691CEA0632}" type="parTrans" cxnId="{B22E5750-423B-4DE3-9D2D-C8D3AAEA820D}">
      <dgm:prSet/>
      <dgm:spPr/>
      <dgm:t>
        <a:bodyPr/>
        <a:lstStyle/>
        <a:p>
          <a:endParaRPr lang="cs-CZ"/>
        </a:p>
      </dgm:t>
    </dgm:pt>
    <dgm:pt modelId="{99357D75-3FAB-47A9-8F67-FE4E0ED882D4}" type="sibTrans" cxnId="{B22E5750-423B-4DE3-9D2D-C8D3AAEA820D}">
      <dgm:prSet/>
      <dgm:spPr/>
      <dgm:t>
        <a:bodyPr/>
        <a:lstStyle/>
        <a:p>
          <a:endParaRPr lang="cs-CZ"/>
        </a:p>
      </dgm:t>
    </dgm:pt>
    <dgm:pt modelId="{353D2A07-CDC2-4C96-B37F-41FC948CB22B}">
      <dgm:prSet phldrT="[Text]"/>
      <dgm:spPr/>
      <dgm:t>
        <a:bodyPr/>
        <a:lstStyle/>
        <a:p>
          <a:r>
            <a:rPr lang="cs-CZ" dirty="0"/>
            <a:t>Máme digitální zákresy?</a:t>
          </a:r>
        </a:p>
      </dgm:t>
    </dgm:pt>
    <dgm:pt modelId="{7FFA2599-39A6-47B5-AC6C-8F243B9F4E88}" type="parTrans" cxnId="{923A3A30-60DE-4CFD-803B-919A6697C849}">
      <dgm:prSet/>
      <dgm:spPr/>
      <dgm:t>
        <a:bodyPr/>
        <a:lstStyle/>
        <a:p>
          <a:endParaRPr lang="cs-CZ"/>
        </a:p>
      </dgm:t>
    </dgm:pt>
    <dgm:pt modelId="{5D166911-FA80-4F3D-98AC-9EDC421F5919}" type="sibTrans" cxnId="{923A3A30-60DE-4CFD-803B-919A6697C849}">
      <dgm:prSet/>
      <dgm:spPr/>
      <dgm:t>
        <a:bodyPr/>
        <a:lstStyle/>
        <a:p>
          <a:endParaRPr lang="cs-CZ"/>
        </a:p>
      </dgm:t>
    </dgm:pt>
    <dgm:pt modelId="{3F63D091-9518-49D9-974B-8031AF1EC3AC}" type="pres">
      <dgm:prSet presAssocID="{69BC668B-F247-47B1-BF92-7FFC056558FC}" presName="rootnode" presStyleCnt="0">
        <dgm:presLayoutVars>
          <dgm:chMax/>
          <dgm:chPref/>
          <dgm:dir/>
          <dgm:animLvl val="lvl"/>
        </dgm:presLayoutVars>
      </dgm:prSet>
      <dgm:spPr/>
    </dgm:pt>
    <dgm:pt modelId="{B8045EE6-A99E-495D-B2F3-2FD0977A1A50}" type="pres">
      <dgm:prSet presAssocID="{504FDAD5-CEA5-477B-9B1F-B204DCA4A88A}" presName="composite" presStyleCnt="0"/>
      <dgm:spPr/>
    </dgm:pt>
    <dgm:pt modelId="{C3AE93E3-C7C5-4604-B312-3231FCE72D38}" type="pres">
      <dgm:prSet presAssocID="{504FDAD5-CEA5-477B-9B1F-B204DCA4A88A}" presName="LShape" presStyleLbl="alignNode1" presStyleIdx="0" presStyleCnt="7"/>
      <dgm:spPr/>
    </dgm:pt>
    <dgm:pt modelId="{C5AA1BA2-5B6B-48C1-BEE8-CE583C277232}" type="pres">
      <dgm:prSet presAssocID="{504FDAD5-CEA5-477B-9B1F-B204DCA4A88A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9983C1D7-CCD9-4A33-88ED-663199B1409D}" type="pres">
      <dgm:prSet presAssocID="{504FDAD5-CEA5-477B-9B1F-B204DCA4A88A}" presName="Triangle" presStyleLbl="alignNode1" presStyleIdx="1" presStyleCnt="7"/>
      <dgm:spPr>
        <a:prstGeom prst="bentArrow">
          <a:avLst/>
        </a:prstGeom>
        <a:solidFill>
          <a:schemeClr val="accent2">
            <a:lumMod val="50000"/>
          </a:schemeClr>
        </a:solidFill>
      </dgm:spPr>
    </dgm:pt>
    <dgm:pt modelId="{5A9DF8EF-1248-4B67-A811-D3130BAD4A77}" type="pres">
      <dgm:prSet presAssocID="{E686F081-EB9A-46A9-8C6C-854B7038CFCA}" presName="sibTrans" presStyleCnt="0"/>
      <dgm:spPr/>
    </dgm:pt>
    <dgm:pt modelId="{A329FCD3-6139-424B-B143-7B5ADA1EDD38}" type="pres">
      <dgm:prSet presAssocID="{E686F081-EB9A-46A9-8C6C-854B7038CFCA}" presName="space" presStyleCnt="0"/>
      <dgm:spPr/>
    </dgm:pt>
    <dgm:pt modelId="{58B42923-0854-490B-B314-ECACAC5163FF}" type="pres">
      <dgm:prSet presAssocID="{64E23AF4-1B5D-4B74-ABEB-A3BACD8350EE}" presName="composite" presStyleCnt="0"/>
      <dgm:spPr/>
    </dgm:pt>
    <dgm:pt modelId="{4FF805DE-E400-421E-B9F0-BACB0EEC2073}" type="pres">
      <dgm:prSet presAssocID="{64E23AF4-1B5D-4B74-ABEB-A3BACD8350EE}" presName="LShape" presStyleLbl="alignNode1" presStyleIdx="2" presStyleCnt="7"/>
      <dgm:spPr>
        <a:solidFill>
          <a:srgbClr val="FFC000"/>
        </a:solidFill>
        <a:ln>
          <a:solidFill>
            <a:srgbClr val="FB5271"/>
          </a:solidFill>
        </a:ln>
      </dgm:spPr>
    </dgm:pt>
    <dgm:pt modelId="{DCFEE004-A4C8-4765-977E-8BB8D268F919}" type="pres">
      <dgm:prSet presAssocID="{64E23AF4-1B5D-4B74-ABEB-A3BACD8350EE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15353E7F-ECF3-4EAA-B445-B86CE8808828}" type="pres">
      <dgm:prSet presAssocID="{64E23AF4-1B5D-4B74-ABEB-A3BACD8350EE}" presName="Triangle" presStyleLbl="alignNode1" presStyleIdx="3" presStyleCnt="7"/>
      <dgm:spPr>
        <a:prstGeom prst="bentArrow">
          <a:avLst/>
        </a:prstGeom>
        <a:solidFill>
          <a:schemeClr val="accent2">
            <a:lumMod val="50000"/>
          </a:schemeClr>
        </a:solidFill>
      </dgm:spPr>
    </dgm:pt>
    <dgm:pt modelId="{EFFD8009-28FA-46F6-B214-EB4BBA408182}" type="pres">
      <dgm:prSet presAssocID="{B30E3F3A-0AEF-4D52-B9F9-2D8A585E341B}" presName="sibTrans" presStyleCnt="0"/>
      <dgm:spPr/>
    </dgm:pt>
    <dgm:pt modelId="{1E64A15A-CEF0-4531-9603-6E7813451E60}" type="pres">
      <dgm:prSet presAssocID="{B30E3F3A-0AEF-4D52-B9F9-2D8A585E341B}" presName="space" presStyleCnt="0"/>
      <dgm:spPr/>
    </dgm:pt>
    <dgm:pt modelId="{C813DA94-DD1F-4A59-BF80-9313B57898E3}" type="pres">
      <dgm:prSet presAssocID="{353D2A07-CDC2-4C96-B37F-41FC948CB22B}" presName="composite" presStyleCnt="0"/>
      <dgm:spPr/>
    </dgm:pt>
    <dgm:pt modelId="{6692EE87-25E9-4A85-A95B-44C3B2CDB6E1}" type="pres">
      <dgm:prSet presAssocID="{353D2A07-CDC2-4C96-B37F-41FC948CB22B}" presName="LShape" presStyleLbl="alignNode1" presStyleIdx="4" presStyleCnt="7"/>
      <dgm:spPr>
        <a:solidFill>
          <a:srgbClr val="FF0000"/>
        </a:solidFill>
      </dgm:spPr>
    </dgm:pt>
    <dgm:pt modelId="{23B9DD72-7475-4F78-963C-C2CA4CAC0826}" type="pres">
      <dgm:prSet presAssocID="{353D2A07-CDC2-4C96-B37F-41FC948CB22B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747BAA17-4C09-4FD5-B5BC-2B2D3028FF12}" type="pres">
      <dgm:prSet presAssocID="{353D2A07-CDC2-4C96-B37F-41FC948CB22B}" presName="Triangle" presStyleLbl="alignNode1" presStyleIdx="5" presStyleCnt="7"/>
      <dgm:spPr>
        <a:prstGeom prst="bentArrow">
          <a:avLst/>
        </a:prstGeom>
        <a:solidFill>
          <a:schemeClr val="accent2">
            <a:lumMod val="50000"/>
          </a:schemeClr>
        </a:solidFill>
      </dgm:spPr>
    </dgm:pt>
    <dgm:pt modelId="{9BF4D73F-1489-4282-9372-987C19F847D8}" type="pres">
      <dgm:prSet presAssocID="{5D166911-FA80-4F3D-98AC-9EDC421F5919}" presName="sibTrans" presStyleCnt="0"/>
      <dgm:spPr/>
    </dgm:pt>
    <dgm:pt modelId="{9DA46636-6676-45FD-B254-953C3955C958}" type="pres">
      <dgm:prSet presAssocID="{5D166911-FA80-4F3D-98AC-9EDC421F5919}" presName="space" presStyleCnt="0"/>
      <dgm:spPr/>
    </dgm:pt>
    <dgm:pt modelId="{E5904423-EA9B-49B3-944D-DF42AC02E0E8}" type="pres">
      <dgm:prSet presAssocID="{1182748E-31D6-4DC3-9BB0-0B13D863FD4A}" presName="composite" presStyleCnt="0"/>
      <dgm:spPr/>
    </dgm:pt>
    <dgm:pt modelId="{B9093EDF-1F10-4237-A368-0ED113DABE68}" type="pres">
      <dgm:prSet presAssocID="{1182748E-31D6-4DC3-9BB0-0B13D863FD4A}" presName="LShape" presStyleLbl="alignNode1" presStyleIdx="6" presStyleCnt="7"/>
      <dgm:spPr>
        <a:solidFill>
          <a:schemeClr val="accent6"/>
        </a:solidFill>
      </dgm:spPr>
    </dgm:pt>
    <dgm:pt modelId="{2EF429B3-465B-4F6C-B2A1-92176B232C9D}" type="pres">
      <dgm:prSet presAssocID="{1182748E-31D6-4DC3-9BB0-0B13D863FD4A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9F13AA03-8444-4932-B258-E168697107D6}" type="presOf" srcId="{69BC668B-F247-47B1-BF92-7FFC056558FC}" destId="{3F63D091-9518-49D9-974B-8031AF1EC3AC}" srcOrd="0" destOrd="0" presId="urn:microsoft.com/office/officeart/2009/3/layout/StepUpProcess"/>
    <dgm:cxn modelId="{1B1FEF0B-7EE6-4985-BC94-840FABD5B7C0}" type="presOf" srcId="{353D2A07-CDC2-4C96-B37F-41FC948CB22B}" destId="{23B9DD72-7475-4F78-963C-C2CA4CAC0826}" srcOrd="0" destOrd="0" presId="urn:microsoft.com/office/officeart/2009/3/layout/StepUpProcess"/>
    <dgm:cxn modelId="{A95F6614-E68E-4C93-A578-885CCDEE0453}" srcId="{69BC668B-F247-47B1-BF92-7FFC056558FC}" destId="{504FDAD5-CEA5-477B-9B1F-B204DCA4A88A}" srcOrd="0" destOrd="0" parTransId="{A1877BEC-EC3A-4343-BAB8-D3D0F8C63F1F}" sibTransId="{E686F081-EB9A-46A9-8C6C-854B7038CFCA}"/>
    <dgm:cxn modelId="{7DF5B619-AF37-4D71-86A3-CA09E069EBBD}" srcId="{69BC668B-F247-47B1-BF92-7FFC056558FC}" destId="{64E23AF4-1B5D-4B74-ABEB-A3BACD8350EE}" srcOrd="1" destOrd="0" parTransId="{4AE9E905-C6E3-4B7C-AC57-1F757F9B12D5}" sibTransId="{B30E3F3A-0AEF-4D52-B9F9-2D8A585E341B}"/>
    <dgm:cxn modelId="{923A3A30-60DE-4CFD-803B-919A6697C849}" srcId="{69BC668B-F247-47B1-BF92-7FFC056558FC}" destId="{353D2A07-CDC2-4C96-B37F-41FC948CB22B}" srcOrd="2" destOrd="0" parTransId="{7FFA2599-39A6-47B5-AC6C-8F243B9F4E88}" sibTransId="{5D166911-FA80-4F3D-98AC-9EDC421F5919}"/>
    <dgm:cxn modelId="{33EEBB5F-0A5B-406C-8C8A-1F2B58B9BC0D}" type="presOf" srcId="{1182748E-31D6-4DC3-9BB0-0B13D863FD4A}" destId="{2EF429B3-465B-4F6C-B2A1-92176B232C9D}" srcOrd="0" destOrd="0" presId="urn:microsoft.com/office/officeart/2009/3/layout/StepUpProcess"/>
    <dgm:cxn modelId="{2DBCA769-54B5-4FA0-AA9B-6DDC9D9D7456}" type="presOf" srcId="{504FDAD5-CEA5-477B-9B1F-B204DCA4A88A}" destId="{C5AA1BA2-5B6B-48C1-BEE8-CE583C277232}" srcOrd="0" destOrd="0" presId="urn:microsoft.com/office/officeart/2009/3/layout/StepUpProcess"/>
    <dgm:cxn modelId="{B22E5750-423B-4DE3-9D2D-C8D3AAEA820D}" srcId="{69BC668B-F247-47B1-BF92-7FFC056558FC}" destId="{1182748E-31D6-4DC3-9BB0-0B13D863FD4A}" srcOrd="3" destOrd="0" parTransId="{77E852CE-71F2-49B1-8D75-58691CEA0632}" sibTransId="{99357D75-3FAB-47A9-8F67-FE4E0ED882D4}"/>
    <dgm:cxn modelId="{B5C0CB79-B0B2-4398-9B19-A7EDF963CFAF}" type="presOf" srcId="{64E23AF4-1B5D-4B74-ABEB-A3BACD8350EE}" destId="{DCFEE004-A4C8-4765-977E-8BB8D268F919}" srcOrd="0" destOrd="0" presId="urn:microsoft.com/office/officeart/2009/3/layout/StepUpProcess"/>
    <dgm:cxn modelId="{0E6FBBBB-1D0A-4578-8776-DAA295EF1B1B}" type="presParOf" srcId="{3F63D091-9518-49D9-974B-8031AF1EC3AC}" destId="{B8045EE6-A99E-495D-B2F3-2FD0977A1A50}" srcOrd="0" destOrd="0" presId="urn:microsoft.com/office/officeart/2009/3/layout/StepUpProcess"/>
    <dgm:cxn modelId="{62A7D133-6D2D-4C8F-AD24-217431518873}" type="presParOf" srcId="{B8045EE6-A99E-495D-B2F3-2FD0977A1A50}" destId="{C3AE93E3-C7C5-4604-B312-3231FCE72D38}" srcOrd="0" destOrd="0" presId="urn:microsoft.com/office/officeart/2009/3/layout/StepUpProcess"/>
    <dgm:cxn modelId="{BF3F055F-7EE2-4B34-A8EC-F7DCA4501BCB}" type="presParOf" srcId="{B8045EE6-A99E-495D-B2F3-2FD0977A1A50}" destId="{C5AA1BA2-5B6B-48C1-BEE8-CE583C277232}" srcOrd="1" destOrd="0" presId="urn:microsoft.com/office/officeart/2009/3/layout/StepUpProcess"/>
    <dgm:cxn modelId="{FD255A42-714F-4685-96A0-E8A5A4819593}" type="presParOf" srcId="{B8045EE6-A99E-495D-B2F3-2FD0977A1A50}" destId="{9983C1D7-CCD9-4A33-88ED-663199B1409D}" srcOrd="2" destOrd="0" presId="urn:microsoft.com/office/officeart/2009/3/layout/StepUpProcess"/>
    <dgm:cxn modelId="{2B3F347E-253C-48D3-983A-B767D087DDCA}" type="presParOf" srcId="{3F63D091-9518-49D9-974B-8031AF1EC3AC}" destId="{5A9DF8EF-1248-4B67-A811-D3130BAD4A77}" srcOrd="1" destOrd="0" presId="urn:microsoft.com/office/officeart/2009/3/layout/StepUpProcess"/>
    <dgm:cxn modelId="{FD02ECCB-E256-4136-90D9-F0212448531C}" type="presParOf" srcId="{5A9DF8EF-1248-4B67-A811-D3130BAD4A77}" destId="{A329FCD3-6139-424B-B143-7B5ADA1EDD38}" srcOrd="0" destOrd="0" presId="urn:microsoft.com/office/officeart/2009/3/layout/StepUpProcess"/>
    <dgm:cxn modelId="{C96872C0-ED12-4054-9858-48741AD9D63D}" type="presParOf" srcId="{3F63D091-9518-49D9-974B-8031AF1EC3AC}" destId="{58B42923-0854-490B-B314-ECACAC5163FF}" srcOrd="2" destOrd="0" presId="urn:microsoft.com/office/officeart/2009/3/layout/StepUpProcess"/>
    <dgm:cxn modelId="{88728526-3AE3-4538-9F28-EBAFFF7204FE}" type="presParOf" srcId="{58B42923-0854-490B-B314-ECACAC5163FF}" destId="{4FF805DE-E400-421E-B9F0-BACB0EEC2073}" srcOrd="0" destOrd="0" presId="urn:microsoft.com/office/officeart/2009/3/layout/StepUpProcess"/>
    <dgm:cxn modelId="{8AAA7050-FF14-4C08-B972-83CF2A931F58}" type="presParOf" srcId="{58B42923-0854-490B-B314-ECACAC5163FF}" destId="{DCFEE004-A4C8-4765-977E-8BB8D268F919}" srcOrd="1" destOrd="0" presId="urn:microsoft.com/office/officeart/2009/3/layout/StepUpProcess"/>
    <dgm:cxn modelId="{D3590E71-0C2E-41A2-AFB2-F9469F9679CF}" type="presParOf" srcId="{58B42923-0854-490B-B314-ECACAC5163FF}" destId="{15353E7F-ECF3-4EAA-B445-B86CE8808828}" srcOrd="2" destOrd="0" presId="urn:microsoft.com/office/officeart/2009/3/layout/StepUpProcess"/>
    <dgm:cxn modelId="{D7832E92-44B0-4659-9413-DCA7736446AB}" type="presParOf" srcId="{3F63D091-9518-49D9-974B-8031AF1EC3AC}" destId="{EFFD8009-28FA-46F6-B214-EB4BBA408182}" srcOrd="3" destOrd="0" presId="urn:microsoft.com/office/officeart/2009/3/layout/StepUpProcess"/>
    <dgm:cxn modelId="{0EC9B221-5B8D-4C23-846A-21B1F1C1093B}" type="presParOf" srcId="{EFFD8009-28FA-46F6-B214-EB4BBA408182}" destId="{1E64A15A-CEF0-4531-9603-6E7813451E60}" srcOrd="0" destOrd="0" presId="urn:microsoft.com/office/officeart/2009/3/layout/StepUpProcess"/>
    <dgm:cxn modelId="{2BC0DE51-B8F4-4DBE-90AC-F8B53238D210}" type="presParOf" srcId="{3F63D091-9518-49D9-974B-8031AF1EC3AC}" destId="{C813DA94-DD1F-4A59-BF80-9313B57898E3}" srcOrd="4" destOrd="0" presId="urn:microsoft.com/office/officeart/2009/3/layout/StepUpProcess"/>
    <dgm:cxn modelId="{652ACC52-4132-41E4-B558-010BCEDA00DA}" type="presParOf" srcId="{C813DA94-DD1F-4A59-BF80-9313B57898E3}" destId="{6692EE87-25E9-4A85-A95B-44C3B2CDB6E1}" srcOrd="0" destOrd="0" presId="urn:microsoft.com/office/officeart/2009/3/layout/StepUpProcess"/>
    <dgm:cxn modelId="{A4CE1250-9EDF-4DEA-B676-3FE45C01238F}" type="presParOf" srcId="{C813DA94-DD1F-4A59-BF80-9313B57898E3}" destId="{23B9DD72-7475-4F78-963C-C2CA4CAC0826}" srcOrd="1" destOrd="0" presId="urn:microsoft.com/office/officeart/2009/3/layout/StepUpProcess"/>
    <dgm:cxn modelId="{C6564D64-F481-41DB-9FC0-41B680423E7E}" type="presParOf" srcId="{C813DA94-DD1F-4A59-BF80-9313B57898E3}" destId="{747BAA17-4C09-4FD5-B5BC-2B2D3028FF12}" srcOrd="2" destOrd="0" presId="urn:microsoft.com/office/officeart/2009/3/layout/StepUpProcess"/>
    <dgm:cxn modelId="{2BAA2B39-7BF9-4B7D-A6B6-5508A44C4E19}" type="presParOf" srcId="{3F63D091-9518-49D9-974B-8031AF1EC3AC}" destId="{9BF4D73F-1489-4282-9372-987C19F847D8}" srcOrd="5" destOrd="0" presId="urn:microsoft.com/office/officeart/2009/3/layout/StepUpProcess"/>
    <dgm:cxn modelId="{56EFBDAE-9300-481E-A2C3-C410412FC356}" type="presParOf" srcId="{9BF4D73F-1489-4282-9372-987C19F847D8}" destId="{9DA46636-6676-45FD-B254-953C3955C958}" srcOrd="0" destOrd="0" presId="urn:microsoft.com/office/officeart/2009/3/layout/StepUpProcess"/>
    <dgm:cxn modelId="{2FD5B0D9-FF41-45D4-B7D6-F2258370EC97}" type="presParOf" srcId="{3F63D091-9518-49D9-974B-8031AF1EC3AC}" destId="{E5904423-EA9B-49B3-944D-DF42AC02E0E8}" srcOrd="6" destOrd="0" presId="urn:microsoft.com/office/officeart/2009/3/layout/StepUpProcess"/>
    <dgm:cxn modelId="{1F2ECE05-59A4-4B1B-BF0A-8896E3CE0A0E}" type="presParOf" srcId="{E5904423-EA9B-49B3-944D-DF42AC02E0E8}" destId="{B9093EDF-1F10-4237-A368-0ED113DABE68}" srcOrd="0" destOrd="0" presId="urn:microsoft.com/office/officeart/2009/3/layout/StepUpProcess"/>
    <dgm:cxn modelId="{3FD6D826-10BA-4026-B18F-843E566B9AD6}" type="presParOf" srcId="{E5904423-EA9B-49B3-944D-DF42AC02E0E8}" destId="{2EF429B3-465B-4F6C-B2A1-92176B232C9D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A4B6AEA-0438-4C5F-AFB8-47AB3276BC86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DF66351E-226F-4922-91FB-2B972B04B189}">
      <dgm:prSet phldrT="[Text]"/>
      <dgm:spPr/>
      <dgm:t>
        <a:bodyPr/>
        <a:lstStyle/>
        <a:p>
          <a:r>
            <a:rPr lang="cs-CZ" dirty="0"/>
            <a:t>Máme technickou síť</a:t>
          </a:r>
        </a:p>
      </dgm:t>
    </dgm:pt>
    <dgm:pt modelId="{66D93561-1D32-43E9-8401-1CEBE269B87F}" type="parTrans" cxnId="{DC718852-6A16-4D8D-A11D-CE9F100D12DB}">
      <dgm:prSet/>
      <dgm:spPr/>
      <dgm:t>
        <a:bodyPr/>
        <a:lstStyle/>
        <a:p>
          <a:endParaRPr lang="cs-CZ"/>
        </a:p>
      </dgm:t>
    </dgm:pt>
    <dgm:pt modelId="{D48409CD-DCD0-4B20-999A-338EE9B5302A}" type="sibTrans" cxnId="{DC718852-6A16-4D8D-A11D-CE9F100D12DB}">
      <dgm:prSet/>
      <dgm:spPr/>
      <dgm:t>
        <a:bodyPr/>
        <a:lstStyle/>
        <a:p>
          <a:endParaRPr lang="cs-CZ"/>
        </a:p>
      </dgm:t>
    </dgm:pt>
    <dgm:pt modelId="{308101A0-7F42-4F7C-951D-86FF08EB7919}">
      <dgm:prSet phldrT="[Text]"/>
      <dgm:spPr/>
      <dgm:t>
        <a:bodyPr/>
        <a:lstStyle/>
        <a:p>
          <a:r>
            <a:rPr lang="cs-CZ" dirty="0"/>
            <a:t>Neprovozujeme</a:t>
          </a:r>
        </a:p>
      </dgm:t>
    </dgm:pt>
    <dgm:pt modelId="{2115495F-40AD-4CBE-98E3-55994DC2ED85}" type="parTrans" cxnId="{0854BC4F-B071-463D-AEFD-2A46BC0493A5}">
      <dgm:prSet/>
      <dgm:spPr/>
      <dgm:t>
        <a:bodyPr/>
        <a:lstStyle/>
        <a:p>
          <a:endParaRPr lang="cs-CZ"/>
        </a:p>
      </dgm:t>
    </dgm:pt>
    <dgm:pt modelId="{4B23A633-3E87-4E08-91C1-5CA3F4EA0085}" type="sibTrans" cxnId="{0854BC4F-B071-463D-AEFD-2A46BC0493A5}">
      <dgm:prSet/>
      <dgm:spPr/>
      <dgm:t>
        <a:bodyPr/>
        <a:lstStyle/>
        <a:p>
          <a:endParaRPr lang="cs-CZ"/>
        </a:p>
      </dgm:t>
    </dgm:pt>
    <dgm:pt modelId="{6142A4A6-6FE0-4B33-A57E-70660F43718B}">
      <dgm:prSet phldrT="[Text]"/>
      <dgm:spPr/>
      <dgm:t>
        <a:bodyPr/>
        <a:lstStyle/>
        <a:p>
          <a:r>
            <a:rPr lang="cs-CZ" dirty="0"/>
            <a:t>Zajistí provozovatel?</a:t>
          </a:r>
        </a:p>
      </dgm:t>
    </dgm:pt>
    <dgm:pt modelId="{0B542F76-B2B0-418A-9C3D-B0BB9FA6F5D1}" type="parTrans" cxnId="{7DB571C6-5CC6-455E-9075-FD23D3BDDE7D}">
      <dgm:prSet/>
      <dgm:spPr/>
      <dgm:t>
        <a:bodyPr/>
        <a:lstStyle/>
        <a:p>
          <a:endParaRPr lang="cs-CZ"/>
        </a:p>
      </dgm:t>
    </dgm:pt>
    <dgm:pt modelId="{5DB67165-BD2B-4605-9C7E-61EA55DC32BB}" type="sibTrans" cxnId="{7DB571C6-5CC6-455E-9075-FD23D3BDDE7D}">
      <dgm:prSet/>
      <dgm:spPr/>
      <dgm:t>
        <a:bodyPr/>
        <a:lstStyle/>
        <a:p>
          <a:endParaRPr lang="cs-CZ"/>
        </a:p>
      </dgm:t>
    </dgm:pt>
    <dgm:pt modelId="{E144989B-933D-4D10-BAE9-A61525813816}">
      <dgm:prSet phldrT="[Text]"/>
      <dgm:spPr/>
      <dgm:t>
        <a:bodyPr/>
        <a:lstStyle/>
        <a:p>
          <a:r>
            <a:rPr lang="cs-CZ" dirty="0"/>
            <a:t>Budeme muset zajistit sami?</a:t>
          </a:r>
        </a:p>
      </dgm:t>
    </dgm:pt>
    <dgm:pt modelId="{73323614-9505-4CFB-BAAA-847E4B4CA8B3}" type="parTrans" cxnId="{F1493BA5-7EAA-4D36-BADE-6EA0B6876A7A}">
      <dgm:prSet/>
      <dgm:spPr/>
      <dgm:t>
        <a:bodyPr/>
        <a:lstStyle/>
        <a:p>
          <a:endParaRPr lang="cs-CZ"/>
        </a:p>
      </dgm:t>
    </dgm:pt>
    <dgm:pt modelId="{A27C60B9-EE89-4C3A-A7E0-01EF678D6A11}" type="sibTrans" cxnId="{F1493BA5-7EAA-4D36-BADE-6EA0B6876A7A}">
      <dgm:prSet/>
      <dgm:spPr/>
      <dgm:t>
        <a:bodyPr/>
        <a:lstStyle/>
        <a:p>
          <a:endParaRPr lang="cs-CZ"/>
        </a:p>
      </dgm:t>
    </dgm:pt>
    <dgm:pt modelId="{5D957A36-0CE3-4E65-B3B0-1B7EE5EBC24F}">
      <dgm:prSet phldrT="[Text]"/>
      <dgm:spPr/>
      <dgm:t>
        <a:bodyPr/>
        <a:lstStyle/>
        <a:p>
          <a:r>
            <a:rPr lang="cs-CZ" dirty="0"/>
            <a:t>Provozujeme</a:t>
          </a:r>
        </a:p>
      </dgm:t>
    </dgm:pt>
    <dgm:pt modelId="{180B5EA2-E03E-47CA-93E3-B21A33B73453}" type="parTrans" cxnId="{DF639F16-15A8-47EB-9E30-8838A7C20305}">
      <dgm:prSet/>
      <dgm:spPr/>
      <dgm:t>
        <a:bodyPr/>
        <a:lstStyle/>
        <a:p>
          <a:endParaRPr lang="cs-CZ"/>
        </a:p>
      </dgm:t>
    </dgm:pt>
    <dgm:pt modelId="{66CCAB30-438C-46B3-BD02-E5EC034AA0FE}" type="sibTrans" cxnId="{DF639F16-15A8-47EB-9E30-8838A7C20305}">
      <dgm:prSet/>
      <dgm:spPr/>
      <dgm:t>
        <a:bodyPr/>
        <a:lstStyle/>
        <a:p>
          <a:endParaRPr lang="cs-CZ"/>
        </a:p>
      </dgm:t>
    </dgm:pt>
    <dgm:pt modelId="{68701EA8-FDE2-45C9-ACB5-76EA1F5F6C25}">
      <dgm:prSet phldrT="[Text]"/>
      <dgm:spPr/>
      <dgm:t>
        <a:bodyPr/>
        <a:lstStyle/>
        <a:p>
          <a:r>
            <a:rPr lang="cs-CZ" dirty="0"/>
            <a:t>Zajistíme si sami</a:t>
          </a:r>
        </a:p>
      </dgm:t>
    </dgm:pt>
    <dgm:pt modelId="{F0D0A392-6A97-404A-92F5-7389BE096723}" type="parTrans" cxnId="{B4D89C5A-2272-4B8B-B7BE-333C75FA561A}">
      <dgm:prSet/>
      <dgm:spPr/>
      <dgm:t>
        <a:bodyPr/>
        <a:lstStyle/>
        <a:p>
          <a:endParaRPr lang="cs-CZ"/>
        </a:p>
      </dgm:t>
    </dgm:pt>
    <dgm:pt modelId="{2DBB7F9A-7666-445E-BBDE-68F70F3C9C60}" type="sibTrans" cxnId="{B4D89C5A-2272-4B8B-B7BE-333C75FA561A}">
      <dgm:prSet/>
      <dgm:spPr/>
      <dgm:t>
        <a:bodyPr/>
        <a:lstStyle/>
        <a:p>
          <a:endParaRPr lang="cs-CZ"/>
        </a:p>
      </dgm:t>
    </dgm:pt>
    <dgm:pt modelId="{C81EFD53-67C3-4B28-A07F-96584FAE8632}">
      <dgm:prSet phldrT="[Text]"/>
      <dgm:spPr/>
      <dgm:t>
        <a:bodyPr/>
        <a:lstStyle/>
        <a:p>
          <a:r>
            <a:rPr lang="cs-CZ" dirty="0"/>
            <a:t>Najmeme si odbornou firmu</a:t>
          </a:r>
        </a:p>
      </dgm:t>
    </dgm:pt>
    <dgm:pt modelId="{0BC80B20-8517-4577-B394-9B54FA5BF755}" type="parTrans" cxnId="{990429E9-ACB6-4700-80AE-E1BC3A964C55}">
      <dgm:prSet/>
      <dgm:spPr/>
      <dgm:t>
        <a:bodyPr/>
        <a:lstStyle/>
        <a:p>
          <a:endParaRPr lang="cs-CZ"/>
        </a:p>
      </dgm:t>
    </dgm:pt>
    <dgm:pt modelId="{90E619DA-E677-44D2-BDF5-03FEB9FEBA06}" type="sibTrans" cxnId="{990429E9-ACB6-4700-80AE-E1BC3A964C55}">
      <dgm:prSet/>
      <dgm:spPr/>
      <dgm:t>
        <a:bodyPr/>
        <a:lstStyle/>
        <a:p>
          <a:endParaRPr lang="cs-CZ"/>
        </a:p>
      </dgm:t>
    </dgm:pt>
    <dgm:pt modelId="{A2916F13-83F4-4C38-B1C5-11FCFDEC07FA}">
      <dgm:prSet phldrT="[Text]"/>
      <dgm:spPr/>
      <dgm:t>
        <a:bodyPr/>
        <a:lstStyle/>
        <a:p>
          <a:r>
            <a:rPr lang="cs-CZ" dirty="0"/>
            <a:t>Najmeme si odbornou firmu</a:t>
          </a:r>
        </a:p>
      </dgm:t>
    </dgm:pt>
    <dgm:pt modelId="{74799D26-106E-44D1-B0E4-A848F9125E9B}" type="parTrans" cxnId="{7BB59359-F9F7-4039-A5B0-A1DF9306C7F1}">
      <dgm:prSet/>
      <dgm:spPr/>
      <dgm:t>
        <a:bodyPr/>
        <a:lstStyle/>
        <a:p>
          <a:endParaRPr lang="cs-CZ"/>
        </a:p>
      </dgm:t>
    </dgm:pt>
    <dgm:pt modelId="{58DF85A6-2AAF-4FA9-9489-146BA4536DF3}" type="sibTrans" cxnId="{7BB59359-F9F7-4039-A5B0-A1DF9306C7F1}">
      <dgm:prSet/>
      <dgm:spPr/>
      <dgm:t>
        <a:bodyPr/>
        <a:lstStyle/>
        <a:p>
          <a:endParaRPr lang="cs-CZ"/>
        </a:p>
      </dgm:t>
    </dgm:pt>
    <dgm:pt modelId="{4A54AE50-C504-4C4A-902C-940AA5209B08}">
      <dgm:prSet phldrT="[Text]"/>
      <dgm:spPr/>
      <dgm:t>
        <a:bodyPr/>
        <a:lstStyle/>
        <a:p>
          <a:r>
            <a:rPr lang="cs-CZ" dirty="0"/>
            <a:t>Zajistíme si sami</a:t>
          </a:r>
        </a:p>
      </dgm:t>
    </dgm:pt>
    <dgm:pt modelId="{36A25D4F-A2BE-4ADF-9B99-DD98F6FFFA00}" type="parTrans" cxnId="{9390A610-0977-42AF-B2AC-A25470231E9C}">
      <dgm:prSet/>
      <dgm:spPr/>
      <dgm:t>
        <a:bodyPr/>
        <a:lstStyle/>
        <a:p>
          <a:endParaRPr lang="cs-CZ"/>
        </a:p>
      </dgm:t>
    </dgm:pt>
    <dgm:pt modelId="{E8C95A31-CB23-4C5F-9299-4CD8D82A0A5F}" type="sibTrans" cxnId="{9390A610-0977-42AF-B2AC-A25470231E9C}">
      <dgm:prSet/>
      <dgm:spPr/>
      <dgm:t>
        <a:bodyPr/>
        <a:lstStyle/>
        <a:p>
          <a:endParaRPr lang="cs-CZ"/>
        </a:p>
      </dgm:t>
    </dgm:pt>
    <dgm:pt modelId="{6B27AD4E-7BB5-4D16-9136-12677221D235}" type="pres">
      <dgm:prSet presAssocID="{CA4B6AEA-0438-4C5F-AFB8-47AB3276BC8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CCEE91E-DEAD-4849-B4ED-A7A5F518E322}" type="pres">
      <dgm:prSet presAssocID="{DF66351E-226F-4922-91FB-2B972B04B189}" presName="hierRoot1" presStyleCnt="0"/>
      <dgm:spPr/>
    </dgm:pt>
    <dgm:pt modelId="{B3ACCC14-C323-4962-A734-F2750CFFA273}" type="pres">
      <dgm:prSet presAssocID="{DF66351E-226F-4922-91FB-2B972B04B189}" presName="composite" presStyleCnt="0"/>
      <dgm:spPr/>
    </dgm:pt>
    <dgm:pt modelId="{B980A7DF-BA26-4472-AEF5-A1D3D1C48583}" type="pres">
      <dgm:prSet presAssocID="{DF66351E-226F-4922-91FB-2B972B04B189}" presName="background" presStyleLbl="node0" presStyleIdx="0" presStyleCnt="1"/>
      <dgm:spPr/>
    </dgm:pt>
    <dgm:pt modelId="{0A71B960-93E2-4430-BD79-1CADE4D05F84}" type="pres">
      <dgm:prSet presAssocID="{DF66351E-226F-4922-91FB-2B972B04B189}" presName="text" presStyleLbl="fgAcc0" presStyleIdx="0" presStyleCnt="1">
        <dgm:presLayoutVars>
          <dgm:chPref val="3"/>
        </dgm:presLayoutVars>
      </dgm:prSet>
      <dgm:spPr/>
    </dgm:pt>
    <dgm:pt modelId="{269DF839-63D7-4AAA-AB01-A92B1A25B1D3}" type="pres">
      <dgm:prSet presAssocID="{DF66351E-226F-4922-91FB-2B972B04B189}" presName="hierChild2" presStyleCnt="0"/>
      <dgm:spPr/>
    </dgm:pt>
    <dgm:pt modelId="{AFED37F1-97E1-4ECE-89BD-9727090A5961}" type="pres">
      <dgm:prSet presAssocID="{2115495F-40AD-4CBE-98E3-55994DC2ED85}" presName="Name10" presStyleLbl="parChTrans1D2" presStyleIdx="0" presStyleCnt="2"/>
      <dgm:spPr/>
    </dgm:pt>
    <dgm:pt modelId="{93EBAD09-FBAF-468B-8E41-465CD91AC9A2}" type="pres">
      <dgm:prSet presAssocID="{308101A0-7F42-4F7C-951D-86FF08EB7919}" presName="hierRoot2" presStyleCnt="0"/>
      <dgm:spPr/>
    </dgm:pt>
    <dgm:pt modelId="{88822BC5-429F-4B04-B7B8-C7DD15DBBE50}" type="pres">
      <dgm:prSet presAssocID="{308101A0-7F42-4F7C-951D-86FF08EB7919}" presName="composite2" presStyleCnt="0"/>
      <dgm:spPr/>
    </dgm:pt>
    <dgm:pt modelId="{9506F2F6-22C8-4E83-99C1-1C8F465FCE93}" type="pres">
      <dgm:prSet presAssocID="{308101A0-7F42-4F7C-951D-86FF08EB7919}" presName="background2" presStyleLbl="node2" presStyleIdx="0" presStyleCnt="2"/>
      <dgm:spPr/>
    </dgm:pt>
    <dgm:pt modelId="{CD4B3C98-2C3E-497E-AFA6-C227B4CE3D9E}" type="pres">
      <dgm:prSet presAssocID="{308101A0-7F42-4F7C-951D-86FF08EB7919}" presName="text2" presStyleLbl="fgAcc2" presStyleIdx="0" presStyleCnt="2">
        <dgm:presLayoutVars>
          <dgm:chPref val="3"/>
        </dgm:presLayoutVars>
      </dgm:prSet>
      <dgm:spPr/>
    </dgm:pt>
    <dgm:pt modelId="{675D9DF1-ADE9-4CEA-89C0-9FF6F0E32D22}" type="pres">
      <dgm:prSet presAssocID="{308101A0-7F42-4F7C-951D-86FF08EB7919}" presName="hierChild3" presStyleCnt="0"/>
      <dgm:spPr/>
    </dgm:pt>
    <dgm:pt modelId="{05D4035E-8CF5-4A2A-AE96-5C93D226EC68}" type="pres">
      <dgm:prSet presAssocID="{0B542F76-B2B0-418A-9C3D-B0BB9FA6F5D1}" presName="Name17" presStyleLbl="parChTrans1D3" presStyleIdx="0" presStyleCnt="4"/>
      <dgm:spPr/>
    </dgm:pt>
    <dgm:pt modelId="{D3B3B056-C9C2-4F89-B341-C86474BBC85D}" type="pres">
      <dgm:prSet presAssocID="{6142A4A6-6FE0-4B33-A57E-70660F43718B}" presName="hierRoot3" presStyleCnt="0"/>
      <dgm:spPr/>
    </dgm:pt>
    <dgm:pt modelId="{C06D4D22-2420-4E74-B380-8C22CF150C1C}" type="pres">
      <dgm:prSet presAssocID="{6142A4A6-6FE0-4B33-A57E-70660F43718B}" presName="composite3" presStyleCnt="0"/>
      <dgm:spPr/>
    </dgm:pt>
    <dgm:pt modelId="{0B297583-874D-42F5-9926-7A958C610B1A}" type="pres">
      <dgm:prSet presAssocID="{6142A4A6-6FE0-4B33-A57E-70660F43718B}" presName="background3" presStyleLbl="node3" presStyleIdx="0" presStyleCnt="4"/>
      <dgm:spPr>
        <a:effectLst>
          <a:glow rad="127000">
            <a:schemeClr val="accent6">
              <a:alpha val="40000"/>
            </a:schemeClr>
          </a:glow>
        </a:effectLst>
      </dgm:spPr>
    </dgm:pt>
    <dgm:pt modelId="{8A8916B8-26B8-4797-A2C0-9730A94D1EE2}" type="pres">
      <dgm:prSet presAssocID="{6142A4A6-6FE0-4B33-A57E-70660F43718B}" presName="text3" presStyleLbl="fgAcc3" presStyleIdx="0" presStyleCnt="4" custLinFactNeighborX="-42358">
        <dgm:presLayoutVars>
          <dgm:chPref val="3"/>
        </dgm:presLayoutVars>
      </dgm:prSet>
      <dgm:spPr/>
    </dgm:pt>
    <dgm:pt modelId="{56D29644-2CAB-427C-B608-0A8E3A7C8FB6}" type="pres">
      <dgm:prSet presAssocID="{6142A4A6-6FE0-4B33-A57E-70660F43718B}" presName="hierChild4" presStyleCnt="0"/>
      <dgm:spPr/>
    </dgm:pt>
    <dgm:pt modelId="{BBB61ADD-A6BD-4A7A-AC24-766DD456831C}" type="pres">
      <dgm:prSet presAssocID="{73323614-9505-4CFB-BAAA-847E4B4CA8B3}" presName="Name17" presStyleLbl="parChTrans1D3" presStyleIdx="1" presStyleCnt="4"/>
      <dgm:spPr/>
    </dgm:pt>
    <dgm:pt modelId="{267E0838-FFE1-4753-9F49-C8C764FE842E}" type="pres">
      <dgm:prSet presAssocID="{E144989B-933D-4D10-BAE9-A61525813816}" presName="hierRoot3" presStyleCnt="0"/>
      <dgm:spPr/>
    </dgm:pt>
    <dgm:pt modelId="{14BC1CFA-482F-4BD2-8DD1-B4BBC0475741}" type="pres">
      <dgm:prSet presAssocID="{E144989B-933D-4D10-BAE9-A61525813816}" presName="composite3" presStyleCnt="0"/>
      <dgm:spPr/>
    </dgm:pt>
    <dgm:pt modelId="{E31980E0-AC61-4553-8978-D88D9A60F876}" type="pres">
      <dgm:prSet presAssocID="{E144989B-933D-4D10-BAE9-A61525813816}" presName="background3" presStyleLbl="node3" presStyleIdx="1" presStyleCnt="4"/>
      <dgm:spPr/>
    </dgm:pt>
    <dgm:pt modelId="{69FC946C-E211-410B-9BA1-54FD011EA6CD}" type="pres">
      <dgm:prSet presAssocID="{E144989B-933D-4D10-BAE9-A61525813816}" presName="text3" presStyleLbl="fgAcc3" presStyleIdx="1" presStyleCnt="4">
        <dgm:presLayoutVars>
          <dgm:chPref val="3"/>
        </dgm:presLayoutVars>
      </dgm:prSet>
      <dgm:spPr/>
    </dgm:pt>
    <dgm:pt modelId="{1D9C6CFA-924A-4BCC-B7A6-232773525AC3}" type="pres">
      <dgm:prSet presAssocID="{E144989B-933D-4D10-BAE9-A61525813816}" presName="hierChild4" presStyleCnt="0"/>
      <dgm:spPr/>
    </dgm:pt>
    <dgm:pt modelId="{75E242B7-54D9-48CB-B490-DD87204B0E9F}" type="pres">
      <dgm:prSet presAssocID="{74799D26-106E-44D1-B0E4-A848F9125E9B}" presName="Name23" presStyleLbl="parChTrans1D4" presStyleIdx="0" presStyleCnt="2"/>
      <dgm:spPr/>
    </dgm:pt>
    <dgm:pt modelId="{AAFA410F-BB43-4F73-BCDC-7CDCC2426476}" type="pres">
      <dgm:prSet presAssocID="{A2916F13-83F4-4C38-B1C5-11FCFDEC07FA}" presName="hierRoot4" presStyleCnt="0"/>
      <dgm:spPr/>
    </dgm:pt>
    <dgm:pt modelId="{38E69CC9-B5B3-42A4-BFAF-AB6E0CE3448B}" type="pres">
      <dgm:prSet presAssocID="{A2916F13-83F4-4C38-B1C5-11FCFDEC07FA}" presName="composite4" presStyleCnt="0"/>
      <dgm:spPr/>
    </dgm:pt>
    <dgm:pt modelId="{16B6BC36-5AE5-4BC7-B7D5-8F38E42A1D9B}" type="pres">
      <dgm:prSet presAssocID="{A2916F13-83F4-4C38-B1C5-11FCFDEC07FA}" presName="background4" presStyleLbl="node4" presStyleIdx="0" presStyleCnt="2"/>
      <dgm:spPr/>
    </dgm:pt>
    <dgm:pt modelId="{951D0795-6B8A-4F7E-A1F0-F0E205FBDF3F}" type="pres">
      <dgm:prSet presAssocID="{A2916F13-83F4-4C38-B1C5-11FCFDEC07FA}" presName="text4" presStyleLbl="fgAcc4" presStyleIdx="0" presStyleCnt="2">
        <dgm:presLayoutVars>
          <dgm:chPref val="3"/>
        </dgm:presLayoutVars>
      </dgm:prSet>
      <dgm:spPr/>
    </dgm:pt>
    <dgm:pt modelId="{D5E9A97E-2724-4780-B970-6A87CB86783C}" type="pres">
      <dgm:prSet presAssocID="{A2916F13-83F4-4C38-B1C5-11FCFDEC07FA}" presName="hierChild5" presStyleCnt="0"/>
      <dgm:spPr/>
    </dgm:pt>
    <dgm:pt modelId="{DCA17F32-8ADB-4853-8184-2122363F3EAF}" type="pres">
      <dgm:prSet presAssocID="{36A25D4F-A2BE-4ADF-9B99-DD98F6FFFA00}" presName="Name23" presStyleLbl="parChTrans1D4" presStyleIdx="1" presStyleCnt="2"/>
      <dgm:spPr/>
    </dgm:pt>
    <dgm:pt modelId="{20C3F9F5-8E4A-446E-9382-1B255FA6F609}" type="pres">
      <dgm:prSet presAssocID="{4A54AE50-C504-4C4A-902C-940AA5209B08}" presName="hierRoot4" presStyleCnt="0"/>
      <dgm:spPr/>
    </dgm:pt>
    <dgm:pt modelId="{8BE8A7BA-8BA0-49E1-BF1E-A0F8F2BE4324}" type="pres">
      <dgm:prSet presAssocID="{4A54AE50-C504-4C4A-902C-940AA5209B08}" presName="composite4" presStyleCnt="0"/>
      <dgm:spPr/>
    </dgm:pt>
    <dgm:pt modelId="{334F104B-B41B-4DD2-834E-6C79201C563A}" type="pres">
      <dgm:prSet presAssocID="{4A54AE50-C504-4C4A-902C-940AA5209B08}" presName="background4" presStyleLbl="node4" presStyleIdx="1" presStyleCnt="2"/>
      <dgm:spPr/>
    </dgm:pt>
    <dgm:pt modelId="{01120E82-C917-49C2-B760-D9B853E17E89}" type="pres">
      <dgm:prSet presAssocID="{4A54AE50-C504-4C4A-902C-940AA5209B08}" presName="text4" presStyleLbl="fgAcc4" presStyleIdx="1" presStyleCnt="2">
        <dgm:presLayoutVars>
          <dgm:chPref val="3"/>
        </dgm:presLayoutVars>
      </dgm:prSet>
      <dgm:spPr/>
    </dgm:pt>
    <dgm:pt modelId="{085145F6-CC33-48C4-8144-CD48B9959F27}" type="pres">
      <dgm:prSet presAssocID="{4A54AE50-C504-4C4A-902C-940AA5209B08}" presName="hierChild5" presStyleCnt="0"/>
      <dgm:spPr/>
    </dgm:pt>
    <dgm:pt modelId="{3AA5EA94-3ABE-441D-B898-5C439E61A771}" type="pres">
      <dgm:prSet presAssocID="{180B5EA2-E03E-47CA-93E3-B21A33B73453}" presName="Name10" presStyleLbl="parChTrans1D2" presStyleIdx="1" presStyleCnt="2"/>
      <dgm:spPr/>
    </dgm:pt>
    <dgm:pt modelId="{89A3C0B6-86D7-4600-BA1A-FF75B4DE52D9}" type="pres">
      <dgm:prSet presAssocID="{5D957A36-0CE3-4E65-B3B0-1B7EE5EBC24F}" presName="hierRoot2" presStyleCnt="0"/>
      <dgm:spPr/>
    </dgm:pt>
    <dgm:pt modelId="{5C733C49-F28F-4CA0-9F0A-FC68C934D9B2}" type="pres">
      <dgm:prSet presAssocID="{5D957A36-0CE3-4E65-B3B0-1B7EE5EBC24F}" presName="composite2" presStyleCnt="0"/>
      <dgm:spPr/>
    </dgm:pt>
    <dgm:pt modelId="{27289E1E-0863-43B9-8307-037CCE023E54}" type="pres">
      <dgm:prSet presAssocID="{5D957A36-0CE3-4E65-B3B0-1B7EE5EBC24F}" presName="background2" presStyleLbl="node2" presStyleIdx="1" presStyleCnt="2"/>
      <dgm:spPr/>
    </dgm:pt>
    <dgm:pt modelId="{F8B7A5EE-CBB1-4440-938B-EBD86A01E862}" type="pres">
      <dgm:prSet presAssocID="{5D957A36-0CE3-4E65-B3B0-1B7EE5EBC24F}" presName="text2" presStyleLbl="fgAcc2" presStyleIdx="1" presStyleCnt="2" custLinFactNeighborX="51185" custLinFactNeighborY="498">
        <dgm:presLayoutVars>
          <dgm:chPref val="3"/>
        </dgm:presLayoutVars>
      </dgm:prSet>
      <dgm:spPr/>
    </dgm:pt>
    <dgm:pt modelId="{72385F71-9352-4DE5-B523-8930B3117333}" type="pres">
      <dgm:prSet presAssocID="{5D957A36-0CE3-4E65-B3B0-1B7EE5EBC24F}" presName="hierChild3" presStyleCnt="0"/>
      <dgm:spPr/>
    </dgm:pt>
    <dgm:pt modelId="{4C58972A-BC95-4FD6-B1AE-5B6B2359B682}" type="pres">
      <dgm:prSet presAssocID="{F0D0A392-6A97-404A-92F5-7389BE096723}" presName="Name17" presStyleLbl="parChTrans1D3" presStyleIdx="2" presStyleCnt="4"/>
      <dgm:spPr/>
    </dgm:pt>
    <dgm:pt modelId="{1E48D3FE-355A-47D0-BC51-7F2753F5975D}" type="pres">
      <dgm:prSet presAssocID="{68701EA8-FDE2-45C9-ACB5-76EA1F5F6C25}" presName="hierRoot3" presStyleCnt="0"/>
      <dgm:spPr/>
    </dgm:pt>
    <dgm:pt modelId="{D2E4B453-68E2-45F4-B88B-5929A9C7255F}" type="pres">
      <dgm:prSet presAssocID="{68701EA8-FDE2-45C9-ACB5-76EA1F5F6C25}" presName="composite3" presStyleCnt="0"/>
      <dgm:spPr/>
    </dgm:pt>
    <dgm:pt modelId="{1C8105D1-B9A2-4162-B16E-9E375AE87742}" type="pres">
      <dgm:prSet presAssocID="{68701EA8-FDE2-45C9-ACB5-76EA1F5F6C25}" presName="background3" presStyleLbl="node3" presStyleIdx="2" presStyleCnt="4"/>
      <dgm:spPr/>
    </dgm:pt>
    <dgm:pt modelId="{2D5BE72D-1BD5-4FF0-BF18-C512340A0590}" type="pres">
      <dgm:prSet presAssocID="{68701EA8-FDE2-45C9-ACB5-76EA1F5F6C25}" presName="text3" presStyleLbl="fgAcc3" presStyleIdx="2" presStyleCnt="4" custLinFactY="44083" custLinFactNeighborX="57870" custLinFactNeighborY="100000">
        <dgm:presLayoutVars>
          <dgm:chPref val="3"/>
        </dgm:presLayoutVars>
      </dgm:prSet>
      <dgm:spPr/>
    </dgm:pt>
    <dgm:pt modelId="{0553F1C9-E5EF-4C76-B67E-238FD1E0DDA6}" type="pres">
      <dgm:prSet presAssocID="{68701EA8-FDE2-45C9-ACB5-76EA1F5F6C25}" presName="hierChild4" presStyleCnt="0"/>
      <dgm:spPr/>
    </dgm:pt>
    <dgm:pt modelId="{CDA928F8-4A30-4275-8DA0-349F63BA750F}" type="pres">
      <dgm:prSet presAssocID="{0BC80B20-8517-4577-B394-9B54FA5BF755}" presName="Name17" presStyleLbl="parChTrans1D3" presStyleIdx="3" presStyleCnt="4"/>
      <dgm:spPr/>
    </dgm:pt>
    <dgm:pt modelId="{796A8C9F-873C-446E-9D8D-887446ED7167}" type="pres">
      <dgm:prSet presAssocID="{C81EFD53-67C3-4B28-A07F-96584FAE8632}" presName="hierRoot3" presStyleCnt="0"/>
      <dgm:spPr/>
    </dgm:pt>
    <dgm:pt modelId="{6377553A-55B4-4A95-9CC1-123AFEE08D10}" type="pres">
      <dgm:prSet presAssocID="{C81EFD53-67C3-4B28-A07F-96584FAE8632}" presName="composite3" presStyleCnt="0"/>
      <dgm:spPr/>
    </dgm:pt>
    <dgm:pt modelId="{A8A1347C-898B-4760-9C99-5343C0A0045F}" type="pres">
      <dgm:prSet presAssocID="{C81EFD53-67C3-4B28-A07F-96584FAE8632}" presName="background3" presStyleLbl="node3" presStyleIdx="3" presStyleCnt="4"/>
      <dgm:spPr/>
    </dgm:pt>
    <dgm:pt modelId="{FDAF351A-83AF-4647-9CA1-A87254C23943}" type="pres">
      <dgm:prSet presAssocID="{C81EFD53-67C3-4B28-A07F-96584FAE8632}" presName="text3" presStyleLbl="fgAcc3" presStyleIdx="3" presStyleCnt="4" custLinFactY="44083" custLinFactNeighborX="59439" custLinFactNeighborY="100000">
        <dgm:presLayoutVars>
          <dgm:chPref val="3"/>
        </dgm:presLayoutVars>
      </dgm:prSet>
      <dgm:spPr/>
    </dgm:pt>
    <dgm:pt modelId="{0860B014-3F45-4E0B-AB21-B800A7AD121A}" type="pres">
      <dgm:prSet presAssocID="{C81EFD53-67C3-4B28-A07F-96584FAE8632}" presName="hierChild4" presStyleCnt="0"/>
      <dgm:spPr/>
    </dgm:pt>
  </dgm:ptLst>
  <dgm:cxnLst>
    <dgm:cxn modelId="{1E2AFA00-A5D6-4E29-B04D-8904305978F5}" type="presOf" srcId="{5D957A36-0CE3-4E65-B3B0-1B7EE5EBC24F}" destId="{F8B7A5EE-CBB1-4440-938B-EBD86A01E862}" srcOrd="0" destOrd="0" presId="urn:microsoft.com/office/officeart/2005/8/layout/hierarchy1"/>
    <dgm:cxn modelId="{92C58703-1A0F-410B-AF8A-3C6966F55657}" type="presOf" srcId="{73323614-9505-4CFB-BAAA-847E4B4CA8B3}" destId="{BBB61ADD-A6BD-4A7A-AC24-766DD456831C}" srcOrd="0" destOrd="0" presId="urn:microsoft.com/office/officeart/2005/8/layout/hierarchy1"/>
    <dgm:cxn modelId="{6CF3880E-4289-46C0-9595-5E70799BF0E0}" type="presOf" srcId="{0BC80B20-8517-4577-B394-9B54FA5BF755}" destId="{CDA928F8-4A30-4275-8DA0-349F63BA750F}" srcOrd="0" destOrd="0" presId="urn:microsoft.com/office/officeart/2005/8/layout/hierarchy1"/>
    <dgm:cxn modelId="{B2A2A40E-0591-4FB0-B2BC-3B93ABD3BB92}" type="presOf" srcId="{74799D26-106E-44D1-B0E4-A848F9125E9B}" destId="{75E242B7-54D9-48CB-B490-DD87204B0E9F}" srcOrd="0" destOrd="0" presId="urn:microsoft.com/office/officeart/2005/8/layout/hierarchy1"/>
    <dgm:cxn modelId="{9390A610-0977-42AF-B2AC-A25470231E9C}" srcId="{E144989B-933D-4D10-BAE9-A61525813816}" destId="{4A54AE50-C504-4C4A-902C-940AA5209B08}" srcOrd="1" destOrd="0" parTransId="{36A25D4F-A2BE-4ADF-9B99-DD98F6FFFA00}" sibTransId="{E8C95A31-CB23-4C5F-9299-4CD8D82A0A5F}"/>
    <dgm:cxn modelId="{7BE90016-7726-4044-997E-E38BE571FFF7}" type="presOf" srcId="{2115495F-40AD-4CBE-98E3-55994DC2ED85}" destId="{AFED37F1-97E1-4ECE-89BD-9727090A5961}" srcOrd="0" destOrd="0" presId="urn:microsoft.com/office/officeart/2005/8/layout/hierarchy1"/>
    <dgm:cxn modelId="{DF639F16-15A8-47EB-9E30-8838A7C20305}" srcId="{DF66351E-226F-4922-91FB-2B972B04B189}" destId="{5D957A36-0CE3-4E65-B3B0-1B7EE5EBC24F}" srcOrd="1" destOrd="0" parTransId="{180B5EA2-E03E-47CA-93E3-B21A33B73453}" sibTransId="{66CCAB30-438C-46B3-BD02-E5EC034AA0FE}"/>
    <dgm:cxn modelId="{0ECB051B-4A7E-471E-BB88-1B969606B157}" type="presOf" srcId="{C81EFD53-67C3-4B28-A07F-96584FAE8632}" destId="{FDAF351A-83AF-4647-9CA1-A87254C23943}" srcOrd="0" destOrd="0" presId="urn:microsoft.com/office/officeart/2005/8/layout/hierarchy1"/>
    <dgm:cxn modelId="{65170B23-F554-40A9-8982-FD8D5D0B6982}" type="presOf" srcId="{180B5EA2-E03E-47CA-93E3-B21A33B73453}" destId="{3AA5EA94-3ABE-441D-B898-5C439E61A771}" srcOrd="0" destOrd="0" presId="urn:microsoft.com/office/officeart/2005/8/layout/hierarchy1"/>
    <dgm:cxn modelId="{2EEB9B2B-799D-423E-923F-B67789C62151}" type="presOf" srcId="{6142A4A6-6FE0-4B33-A57E-70660F43718B}" destId="{8A8916B8-26B8-4797-A2C0-9730A94D1EE2}" srcOrd="0" destOrd="0" presId="urn:microsoft.com/office/officeart/2005/8/layout/hierarchy1"/>
    <dgm:cxn modelId="{882DA93C-A647-4ACF-951A-84F6788628A1}" type="presOf" srcId="{308101A0-7F42-4F7C-951D-86FF08EB7919}" destId="{CD4B3C98-2C3E-497E-AFA6-C227B4CE3D9E}" srcOrd="0" destOrd="0" presId="urn:microsoft.com/office/officeart/2005/8/layout/hierarchy1"/>
    <dgm:cxn modelId="{39375C43-7D8B-41FF-A806-E90A77695C0E}" type="presOf" srcId="{CA4B6AEA-0438-4C5F-AFB8-47AB3276BC86}" destId="{6B27AD4E-7BB5-4D16-9136-12677221D235}" srcOrd="0" destOrd="0" presId="urn:microsoft.com/office/officeart/2005/8/layout/hierarchy1"/>
    <dgm:cxn modelId="{0854BC4F-B071-463D-AEFD-2A46BC0493A5}" srcId="{DF66351E-226F-4922-91FB-2B972B04B189}" destId="{308101A0-7F42-4F7C-951D-86FF08EB7919}" srcOrd="0" destOrd="0" parTransId="{2115495F-40AD-4CBE-98E3-55994DC2ED85}" sibTransId="{4B23A633-3E87-4E08-91C1-5CA3F4EA0085}"/>
    <dgm:cxn modelId="{DC718852-6A16-4D8D-A11D-CE9F100D12DB}" srcId="{CA4B6AEA-0438-4C5F-AFB8-47AB3276BC86}" destId="{DF66351E-226F-4922-91FB-2B972B04B189}" srcOrd="0" destOrd="0" parTransId="{66D93561-1D32-43E9-8401-1CEBE269B87F}" sibTransId="{D48409CD-DCD0-4B20-999A-338EE9B5302A}"/>
    <dgm:cxn modelId="{E3A8F572-58E9-496C-AB9F-EE0A2E4ACCAC}" type="presOf" srcId="{68701EA8-FDE2-45C9-ACB5-76EA1F5F6C25}" destId="{2D5BE72D-1BD5-4FF0-BF18-C512340A0590}" srcOrd="0" destOrd="0" presId="urn:microsoft.com/office/officeart/2005/8/layout/hierarchy1"/>
    <dgm:cxn modelId="{8D6B6379-43E3-43DA-B26F-DA18FB486D6C}" type="presOf" srcId="{4A54AE50-C504-4C4A-902C-940AA5209B08}" destId="{01120E82-C917-49C2-B760-D9B853E17E89}" srcOrd="0" destOrd="0" presId="urn:microsoft.com/office/officeart/2005/8/layout/hierarchy1"/>
    <dgm:cxn modelId="{7BB59359-F9F7-4039-A5B0-A1DF9306C7F1}" srcId="{E144989B-933D-4D10-BAE9-A61525813816}" destId="{A2916F13-83F4-4C38-B1C5-11FCFDEC07FA}" srcOrd="0" destOrd="0" parTransId="{74799D26-106E-44D1-B0E4-A848F9125E9B}" sibTransId="{58DF85A6-2AAF-4FA9-9489-146BA4536DF3}"/>
    <dgm:cxn modelId="{B4D89C5A-2272-4B8B-B7BE-333C75FA561A}" srcId="{5D957A36-0CE3-4E65-B3B0-1B7EE5EBC24F}" destId="{68701EA8-FDE2-45C9-ACB5-76EA1F5F6C25}" srcOrd="0" destOrd="0" parTransId="{F0D0A392-6A97-404A-92F5-7389BE096723}" sibTransId="{2DBB7F9A-7666-445E-BBDE-68F70F3C9C60}"/>
    <dgm:cxn modelId="{D51A5F80-0CE3-4E9B-8149-C9A2A9826BED}" type="presOf" srcId="{36A25D4F-A2BE-4ADF-9B99-DD98F6FFFA00}" destId="{DCA17F32-8ADB-4853-8184-2122363F3EAF}" srcOrd="0" destOrd="0" presId="urn:microsoft.com/office/officeart/2005/8/layout/hierarchy1"/>
    <dgm:cxn modelId="{62EF5A93-3175-4321-8545-02E42605EBB9}" type="presOf" srcId="{E144989B-933D-4D10-BAE9-A61525813816}" destId="{69FC946C-E211-410B-9BA1-54FD011EA6CD}" srcOrd="0" destOrd="0" presId="urn:microsoft.com/office/officeart/2005/8/layout/hierarchy1"/>
    <dgm:cxn modelId="{93AD12A2-7C62-4243-B3FC-2F6D54E725C9}" type="presOf" srcId="{0B542F76-B2B0-418A-9C3D-B0BB9FA6F5D1}" destId="{05D4035E-8CF5-4A2A-AE96-5C93D226EC68}" srcOrd="0" destOrd="0" presId="urn:microsoft.com/office/officeart/2005/8/layout/hierarchy1"/>
    <dgm:cxn modelId="{F1493BA5-7EAA-4D36-BADE-6EA0B6876A7A}" srcId="{308101A0-7F42-4F7C-951D-86FF08EB7919}" destId="{E144989B-933D-4D10-BAE9-A61525813816}" srcOrd="1" destOrd="0" parTransId="{73323614-9505-4CFB-BAAA-847E4B4CA8B3}" sibTransId="{A27C60B9-EE89-4C3A-A7E0-01EF678D6A11}"/>
    <dgm:cxn modelId="{A47933A9-EFDA-48A2-87BE-FF19535D0718}" type="presOf" srcId="{F0D0A392-6A97-404A-92F5-7389BE096723}" destId="{4C58972A-BC95-4FD6-B1AE-5B6B2359B682}" srcOrd="0" destOrd="0" presId="urn:microsoft.com/office/officeart/2005/8/layout/hierarchy1"/>
    <dgm:cxn modelId="{E72C00C3-E807-47CF-87C6-1BA4D680D6E5}" type="presOf" srcId="{A2916F13-83F4-4C38-B1C5-11FCFDEC07FA}" destId="{951D0795-6B8A-4F7E-A1F0-F0E205FBDF3F}" srcOrd="0" destOrd="0" presId="urn:microsoft.com/office/officeart/2005/8/layout/hierarchy1"/>
    <dgm:cxn modelId="{7DB571C6-5CC6-455E-9075-FD23D3BDDE7D}" srcId="{308101A0-7F42-4F7C-951D-86FF08EB7919}" destId="{6142A4A6-6FE0-4B33-A57E-70660F43718B}" srcOrd="0" destOrd="0" parTransId="{0B542F76-B2B0-418A-9C3D-B0BB9FA6F5D1}" sibTransId="{5DB67165-BD2B-4605-9C7E-61EA55DC32BB}"/>
    <dgm:cxn modelId="{992CF2E8-8135-4A0F-994D-E8C67876227C}" type="presOf" srcId="{DF66351E-226F-4922-91FB-2B972B04B189}" destId="{0A71B960-93E2-4430-BD79-1CADE4D05F84}" srcOrd="0" destOrd="0" presId="urn:microsoft.com/office/officeart/2005/8/layout/hierarchy1"/>
    <dgm:cxn modelId="{990429E9-ACB6-4700-80AE-E1BC3A964C55}" srcId="{5D957A36-0CE3-4E65-B3B0-1B7EE5EBC24F}" destId="{C81EFD53-67C3-4B28-A07F-96584FAE8632}" srcOrd="1" destOrd="0" parTransId="{0BC80B20-8517-4577-B394-9B54FA5BF755}" sibTransId="{90E619DA-E677-44D2-BDF5-03FEB9FEBA06}"/>
    <dgm:cxn modelId="{17E87877-377F-4714-A9BA-00DE1D748BDA}" type="presParOf" srcId="{6B27AD4E-7BB5-4D16-9136-12677221D235}" destId="{FCCEE91E-DEAD-4849-B4ED-A7A5F518E322}" srcOrd="0" destOrd="0" presId="urn:microsoft.com/office/officeart/2005/8/layout/hierarchy1"/>
    <dgm:cxn modelId="{7E84DD58-80BC-4ADA-9915-09391F7A0590}" type="presParOf" srcId="{FCCEE91E-DEAD-4849-B4ED-A7A5F518E322}" destId="{B3ACCC14-C323-4962-A734-F2750CFFA273}" srcOrd="0" destOrd="0" presId="urn:microsoft.com/office/officeart/2005/8/layout/hierarchy1"/>
    <dgm:cxn modelId="{28C7B4D0-299B-45A3-8C81-BB4738EC09C0}" type="presParOf" srcId="{B3ACCC14-C323-4962-A734-F2750CFFA273}" destId="{B980A7DF-BA26-4472-AEF5-A1D3D1C48583}" srcOrd="0" destOrd="0" presId="urn:microsoft.com/office/officeart/2005/8/layout/hierarchy1"/>
    <dgm:cxn modelId="{BBD61BCF-788D-4FFE-B489-D1875E38C122}" type="presParOf" srcId="{B3ACCC14-C323-4962-A734-F2750CFFA273}" destId="{0A71B960-93E2-4430-BD79-1CADE4D05F84}" srcOrd="1" destOrd="0" presId="urn:microsoft.com/office/officeart/2005/8/layout/hierarchy1"/>
    <dgm:cxn modelId="{40165F4C-D29E-4820-BCC1-3690BF15FE2D}" type="presParOf" srcId="{FCCEE91E-DEAD-4849-B4ED-A7A5F518E322}" destId="{269DF839-63D7-4AAA-AB01-A92B1A25B1D3}" srcOrd="1" destOrd="0" presId="urn:microsoft.com/office/officeart/2005/8/layout/hierarchy1"/>
    <dgm:cxn modelId="{16A4CC6E-4945-40CC-AFD7-2E447E7D20A6}" type="presParOf" srcId="{269DF839-63D7-4AAA-AB01-A92B1A25B1D3}" destId="{AFED37F1-97E1-4ECE-89BD-9727090A5961}" srcOrd="0" destOrd="0" presId="urn:microsoft.com/office/officeart/2005/8/layout/hierarchy1"/>
    <dgm:cxn modelId="{53E3A835-65D7-47B8-94C8-0747D858CE77}" type="presParOf" srcId="{269DF839-63D7-4AAA-AB01-A92B1A25B1D3}" destId="{93EBAD09-FBAF-468B-8E41-465CD91AC9A2}" srcOrd="1" destOrd="0" presId="urn:microsoft.com/office/officeart/2005/8/layout/hierarchy1"/>
    <dgm:cxn modelId="{FFB36042-3076-4309-9D51-59AA375C2975}" type="presParOf" srcId="{93EBAD09-FBAF-468B-8E41-465CD91AC9A2}" destId="{88822BC5-429F-4B04-B7B8-C7DD15DBBE50}" srcOrd="0" destOrd="0" presId="urn:microsoft.com/office/officeart/2005/8/layout/hierarchy1"/>
    <dgm:cxn modelId="{E0661581-C428-4727-8012-27DCEBFDCBD1}" type="presParOf" srcId="{88822BC5-429F-4B04-B7B8-C7DD15DBBE50}" destId="{9506F2F6-22C8-4E83-99C1-1C8F465FCE93}" srcOrd="0" destOrd="0" presId="urn:microsoft.com/office/officeart/2005/8/layout/hierarchy1"/>
    <dgm:cxn modelId="{6287A368-5B27-469F-AA34-40E1ED542C99}" type="presParOf" srcId="{88822BC5-429F-4B04-B7B8-C7DD15DBBE50}" destId="{CD4B3C98-2C3E-497E-AFA6-C227B4CE3D9E}" srcOrd="1" destOrd="0" presId="urn:microsoft.com/office/officeart/2005/8/layout/hierarchy1"/>
    <dgm:cxn modelId="{0405AC5E-90E1-4C03-8506-8782C70C59B9}" type="presParOf" srcId="{93EBAD09-FBAF-468B-8E41-465CD91AC9A2}" destId="{675D9DF1-ADE9-4CEA-89C0-9FF6F0E32D22}" srcOrd="1" destOrd="0" presId="urn:microsoft.com/office/officeart/2005/8/layout/hierarchy1"/>
    <dgm:cxn modelId="{FAE748AD-D429-4839-8900-17EBB6BA158B}" type="presParOf" srcId="{675D9DF1-ADE9-4CEA-89C0-9FF6F0E32D22}" destId="{05D4035E-8CF5-4A2A-AE96-5C93D226EC68}" srcOrd="0" destOrd="0" presId="urn:microsoft.com/office/officeart/2005/8/layout/hierarchy1"/>
    <dgm:cxn modelId="{D21EEFF7-5B6F-40E2-8BF5-9DACF17F1AD1}" type="presParOf" srcId="{675D9DF1-ADE9-4CEA-89C0-9FF6F0E32D22}" destId="{D3B3B056-C9C2-4F89-B341-C86474BBC85D}" srcOrd="1" destOrd="0" presId="urn:microsoft.com/office/officeart/2005/8/layout/hierarchy1"/>
    <dgm:cxn modelId="{B1414002-F48A-4E7E-A190-012E53D5CA92}" type="presParOf" srcId="{D3B3B056-C9C2-4F89-B341-C86474BBC85D}" destId="{C06D4D22-2420-4E74-B380-8C22CF150C1C}" srcOrd="0" destOrd="0" presId="urn:microsoft.com/office/officeart/2005/8/layout/hierarchy1"/>
    <dgm:cxn modelId="{76D5F942-86AE-4CA9-923C-E54AA2C865A4}" type="presParOf" srcId="{C06D4D22-2420-4E74-B380-8C22CF150C1C}" destId="{0B297583-874D-42F5-9926-7A958C610B1A}" srcOrd="0" destOrd="0" presId="urn:microsoft.com/office/officeart/2005/8/layout/hierarchy1"/>
    <dgm:cxn modelId="{A697815F-ED61-4653-BD5B-6E0A0BB224DE}" type="presParOf" srcId="{C06D4D22-2420-4E74-B380-8C22CF150C1C}" destId="{8A8916B8-26B8-4797-A2C0-9730A94D1EE2}" srcOrd="1" destOrd="0" presId="urn:microsoft.com/office/officeart/2005/8/layout/hierarchy1"/>
    <dgm:cxn modelId="{C8D7D86C-CBD1-4346-B19A-5B30EE0E80E4}" type="presParOf" srcId="{D3B3B056-C9C2-4F89-B341-C86474BBC85D}" destId="{56D29644-2CAB-427C-B608-0A8E3A7C8FB6}" srcOrd="1" destOrd="0" presId="urn:microsoft.com/office/officeart/2005/8/layout/hierarchy1"/>
    <dgm:cxn modelId="{022C7B66-A3DE-4BA2-85F7-AC003ADFA0DC}" type="presParOf" srcId="{675D9DF1-ADE9-4CEA-89C0-9FF6F0E32D22}" destId="{BBB61ADD-A6BD-4A7A-AC24-766DD456831C}" srcOrd="2" destOrd="0" presId="urn:microsoft.com/office/officeart/2005/8/layout/hierarchy1"/>
    <dgm:cxn modelId="{E80C6D83-5235-4D3E-A04D-8A9139662939}" type="presParOf" srcId="{675D9DF1-ADE9-4CEA-89C0-9FF6F0E32D22}" destId="{267E0838-FFE1-4753-9F49-C8C764FE842E}" srcOrd="3" destOrd="0" presId="urn:microsoft.com/office/officeart/2005/8/layout/hierarchy1"/>
    <dgm:cxn modelId="{0D435380-4099-4CE2-A2D8-8596CEA7DA05}" type="presParOf" srcId="{267E0838-FFE1-4753-9F49-C8C764FE842E}" destId="{14BC1CFA-482F-4BD2-8DD1-B4BBC0475741}" srcOrd="0" destOrd="0" presId="urn:microsoft.com/office/officeart/2005/8/layout/hierarchy1"/>
    <dgm:cxn modelId="{ED1B7C7F-F06B-4F33-8545-9D34678BEDD9}" type="presParOf" srcId="{14BC1CFA-482F-4BD2-8DD1-B4BBC0475741}" destId="{E31980E0-AC61-4553-8978-D88D9A60F876}" srcOrd="0" destOrd="0" presId="urn:microsoft.com/office/officeart/2005/8/layout/hierarchy1"/>
    <dgm:cxn modelId="{C757E8AB-E07B-47F2-907F-13B0FD89CD34}" type="presParOf" srcId="{14BC1CFA-482F-4BD2-8DD1-B4BBC0475741}" destId="{69FC946C-E211-410B-9BA1-54FD011EA6CD}" srcOrd="1" destOrd="0" presId="urn:microsoft.com/office/officeart/2005/8/layout/hierarchy1"/>
    <dgm:cxn modelId="{6E5902A5-B885-43E3-A819-CED7E37D26E9}" type="presParOf" srcId="{267E0838-FFE1-4753-9F49-C8C764FE842E}" destId="{1D9C6CFA-924A-4BCC-B7A6-232773525AC3}" srcOrd="1" destOrd="0" presId="urn:microsoft.com/office/officeart/2005/8/layout/hierarchy1"/>
    <dgm:cxn modelId="{83370356-2FA7-4492-B03F-176D114622D2}" type="presParOf" srcId="{1D9C6CFA-924A-4BCC-B7A6-232773525AC3}" destId="{75E242B7-54D9-48CB-B490-DD87204B0E9F}" srcOrd="0" destOrd="0" presId="urn:microsoft.com/office/officeart/2005/8/layout/hierarchy1"/>
    <dgm:cxn modelId="{C2139287-69C9-4EEF-AC64-46FFDBA1341E}" type="presParOf" srcId="{1D9C6CFA-924A-4BCC-B7A6-232773525AC3}" destId="{AAFA410F-BB43-4F73-BCDC-7CDCC2426476}" srcOrd="1" destOrd="0" presId="urn:microsoft.com/office/officeart/2005/8/layout/hierarchy1"/>
    <dgm:cxn modelId="{282726AB-CE32-480A-A6C7-6B4A2F579F91}" type="presParOf" srcId="{AAFA410F-BB43-4F73-BCDC-7CDCC2426476}" destId="{38E69CC9-B5B3-42A4-BFAF-AB6E0CE3448B}" srcOrd="0" destOrd="0" presId="urn:microsoft.com/office/officeart/2005/8/layout/hierarchy1"/>
    <dgm:cxn modelId="{019BCD77-F83C-4653-95E7-49C62F29312F}" type="presParOf" srcId="{38E69CC9-B5B3-42A4-BFAF-AB6E0CE3448B}" destId="{16B6BC36-5AE5-4BC7-B7D5-8F38E42A1D9B}" srcOrd="0" destOrd="0" presId="urn:microsoft.com/office/officeart/2005/8/layout/hierarchy1"/>
    <dgm:cxn modelId="{272FAF81-D032-4F79-B752-386A7E775ECC}" type="presParOf" srcId="{38E69CC9-B5B3-42A4-BFAF-AB6E0CE3448B}" destId="{951D0795-6B8A-4F7E-A1F0-F0E205FBDF3F}" srcOrd="1" destOrd="0" presId="urn:microsoft.com/office/officeart/2005/8/layout/hierarchy1"/>
    <dgm:cxn modelId="{599C8728-D887-439E-914B-5856BD3FE3E2}" type="presParOf" srcId="{AAFA410F-BB43-4F73-BCDC-7CDCC2426476}" destId="{D5E9A97E-2724-4780-B970-6A87CB86783C}" srcOrd="1" destOrd="0" presId="urn:microsoft.com/office/officeart/2005/8/layout/hierarchy1"/>
    <dgm:cxn modelId="{AC1AC9F6-045B-48A4-92AC-DF685776278F}" type="presParOf" srcId="{1D9C6CFA-924A-4BCC-B7A6-232773525AC3}" destId="{DCA17F32-8ADB-4853-8184-2122363F3EAF}" srcOrd="2" destOrd="0" presId="urn:microsoft.com/office/officeart/2005/8/layout/hierarchy1"/>
    <dgm:cxn modelId="{727784E6-7041-44D5-BD65-74A9E12A7F20}" type="presParOf" srcId="{1D9C6CFA-924A-4BCC-B7A6-232773525AC3}" destId="{20C3F9F5-8E4A-446E-9382-1B255FA6F609}" srcOrd="3" destOrd="0" presId="urn:microsoft.com/office/officeart/2005/8/layout/hierarchy1"/>
    <dgm:cxn modelId="{6E64A83B-5450-4F0A-A7C8-BF8D74A6E348}" type="presParOf" srcId="{20C3F9F5-8E4A-446E-9382-1B255FA6F609}" destId="{8BE8A7BA-8BA0-49E1-BF1E-A0F8F2BE4324}" srcOrd="0" destOrd="0" presId="urn:microsoft.com/office/officeart/2005/8/layout/hierarchy1"/>
    <dgm:cxn modelId="{BE3A837C-0CE6-4DEC-A65F-0C35BFE4033A}" type="presParOf" srcId="{8BE8A7BA-8BA0-49E1-BF1E-A0F8F2BE4324}" destId="{334F104B-B41B-4DD2-834E-6C79201C563A}" srcOrd="0" destOrd="0" presId="urn:microsoft.com/office/officeart/2005/8/layout/hierarchy1"/>
    <dgm:cxn modelId="{4A7C9E51-1140-4D98-9EE5-DE8B68A303EB}" type="presParOf" srcId="{8BE8A7BA-8BA0-49E1-BF1E-A0F8F2BE4324}" destId="{01120E82-C917-49C2-B760-D9B853E17E89}" srcOrd="1" destOrd="0" presId="urn:microsoft.com/office/officeart/2005/8/layout/hierarchy1"/>
    <dgm:cxn modelId="{96ED3F9F-A214-42B0-8F6D-E5B49A69C6BA}" type="presParOf" srcId="{20C3F9F5-8E4A-446E-9382-1B255FA6F609}" destId="{085145F6-CC33-48C4-8144-CD48B9959F27}" srcOrd="1" destOrd="0" presId="urn:microsoft.com/office/officeart/2005/8/layout/hierarchy1"/>
    <dgm:cxn modelId="{2A3B25A6-45A2-4E1B-8DB5-A3E2FF381351}" type="presParOf" srcId="{269DF839-63D7-4AAA-AB01-A92B1A25B1D3}" destId="{3AA5EA94-3ABE-441D-B898-5C439E61A771}" srcOrd="2" destOrd="0" presId="urn:microsoft.com/office/officeart/2005/8/layout/hierarchy1"/>
    <dgm:cxn modelId="{1128CAAD-707E-4AD9-BEE2-E933C30BE5F8}" type="presParOf" srcId="{269DF839-63D7-4AAA-AB01-A92B1A25B1D3}" destId="{89A3C0B6-86D7-4600-BA1A-FF75B4DE52D9}" srcOrd="3" destOrd="0" presId="urn:microsoft.com/office/officeart/2005/8/layout/hierarchy1"/>
    <dgm:cxn modelId="{C6291B34-96A4-42EF-B297-9915692F1651}" type="presParOf" srcId="{89A3C0B6-86D7-4600-BA1A-FF75B4DE52D9}" destId="{5C733C49-F28F-4CA0-9F0A-FC68C934D9B2}" srcOrd="0" destOrd="0" presId="urn:microsoft.com/office/officeart/2005/8/layout/hierarchy1"/>
    <dgm:cxn modelId="{CD9DB4C7-E032-4C23-80FD-696E80153419}" type="presParOf" srcId="{5C733C49-F28F-4CA0-9F0A-FC68C934D9B2}" destId="{27289E1E-0863-43B9-8307-037CCE023E54}" srcOrd="0" destOrd="0" presId="urn:microsoft.com/office/officeart/2005/8/layout/hierarchy1"/>
    <dgm:cxn modelId="{A305CDBB-867B-41A0-85F2-31B1882C1D79}" type="presParOf" srcId="{5C733C49-F28F-4CA0-9F0A-FC68C934D9B2}" destId="{F8B7A5EE-CBB1-4440-938B-EBD86A01E862}" srcOrd="1" destOrd="0" presId="urn:microsoft.com/office/officeart/2005/8/layout/hierarchy1"/>
    <dgm:cxn modelId="{7805368C-41FC-4CC2-8D10-52C1494AD69D}" type="presParOf" srcId="{89A3C0B6-86D7-4600-BA1A-FF75B4DE52D9}" destId="{72385F71-9352-4DE5-B523-8930B3117333}" srcOrd="1" destOrd="0" presId="urn:microsoft.com/office/officeart/2005/8/layout/hierarchy1"/>
    <dgm:cxn modelId="{60B79C09-5B41-402A-A853-DCA245840B87}" type="presParOf" srcId="{72385F71-9352-4DE5-B523-8930B3117333}" destId="{4C58972A-BC95-4FD6-B1AE-5B6B2359B682}" srcOrd="0" destOrd="0" presId="urn:microsoft.com/office/officeart/2005/8/layout/hierarchy1"/>
    <dgm:cxn modelId="{8AE405A3-95AE-4662-9723-FCCF88CCD564}" type="presParOf" srcId="{72385F71-9352-4DE5-B523-8930B3117333}" destId="{1E48D3FE-355A-47D0-BC51-7F2753F5975D}" srcOrd="1" destOrd="0" presId="urn:microsoft.com/office/officeart/2005/8/layout/hierarchy1"/>
    <dgm:cxn modelId="{91A0A52D-07EA-4B5C-B267-12A24F5FB689}" type="presParOf" srcId="{1E48D3FE-355A-47D0-BC51-7F2753F5975D}" destId="{D2E4B453-68E2-45F4-B88B-5929A9C7255F}" srcOrd="0" destOrd="0" presId="urn:microsoft.com/office/officeart/2005/8/layout/hierarchy1"/>
    <dgm:cxn modelId="{72900D06-BC5A-48F9-A56D-C526A283C65E}" type="presParOf" srcId="{D2E4B453-68E2-45F4-B88B-5929A9C7255F}" destId="{1C8105D1-B9A2-4162-B16E-9E375AE87742}" srcOrd="0" destOrd="0" presId="urn:microsoft.com/office/officeart/2005/8/layout/hierarchy1"/>
    <dgm:cxn modelId="{7E36D1C8-BE58-42FD-A882-E37B8E13E12F}" type="presParOf" srcId="{D2E4B453-68E2-45F4-B88B-5929A9C7255F}" destId="{2D5BE72D-1BD5-4FF0-BF18-C512340A0590}" srcOrd="1" destOrd="0" presId="urn:microsoft.com/office/officeart/2005/8/layout/hierarchy1"/>
    <dgm:cxn modelId="{2E57AC26-1AC3-4336-9A9E-D762A86C7EF2}" type="presParOf" srcId="{1E48D3FE-355A-47D0-BC51-7F2753F5975D}" destId="{0553F1C9-E5EF-4C76-B67E-238FD1E0DDA6}" srcOrd="1" destOrd="0" presId="urn:microsoft.com/office/officeart/2005/8/layout/hierarchy1"/>
    <dgm:cxn modelId="{9A728C8F-8E1C-4700-BE7F-46AC2E8227FF}" type="presParOf" srcId="{72385F71-9352-4DE5-B523-8930B3117333}" destId="{CDA928F8-4A30-4275-8DA0-349F63BA750F}" srcOrd="2" destOrd="0" presId="urn:microsoft.com/office/officeart/2005/8/layout/hierarchy1"/>
    <dgm:cxn modelId="{88827C9E-F240-44F6-BD71-1A1C37ADF0C3}" type="presParOf" srcId="{72385F71-9352-4DE5-B523-8930B3117333}" destId="{796A8C9F-873C-446E-9D8D-887446ED7167}" srcOrd="3" destOrd="0" presId="urn:microsoft.com/office/officeart/2005/8/layout/hierarchy1"/>
    <dgm:cxn modelId="{DF4A17ED-D6C6-4FB5-8810-C0BDBA2EA211}" type="presParOf" srcId="{796A8C9F-873C-446E-9D8D-887446ED7167}" destId="{6377553A-55B4-4A95-9CC1-123AFEE08D10}" srcOrd="0" destOrd="0" presId="urn:microsoft.com/office/officeart/2005/8/layout/hierarchy1"/>
    <dgm:cxn modelId="{C8084054-F71E-43C5-8733-5AC9A0982E0B}" type="presParOf" srcId="{6377553A-55B4-4A95-9CC1-123AFEE08D10}" destId="{A8A1347C-898B-4760-9C99-5343C0A0045F}" srcOrd="0" destOrd="0" presId="urn:microsoft.com/office/officeart/2005/8/layout/hierarchy1"/>
    <dgm:cxn modelId="{F4234183-35B5-4B8E-AE6E-A211FB3F82DC}" type="presParOf" srcId="{6377553A-55B4-4A95-9CC1-123AFEE08D10}" destId="{FDAF351A-83AF-4647-9CA1-A87254C23943}" srcOrd="1" destOrd="0" presId="urn:microsoft.com/office/officeart/2005/8/layout/hierarchy1"/>
    <dgm:cxn modelId="{25F46907-8328-41E3-AC6F-233BAC87E232}" type="presParOf" srcId="{796A8C9F-873C-446E-9D8D-887446ED7167}" destId="{0860B014-3F45-4E0B-AB21-B800A7AD121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A4B6AEA-0438-4C5F-AFB8-47AB3276BC86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DF66351E-226F-4922-91FB-2B972B04B189}">
      <dgm:prSet phldrT="[Text]"/>
      <dgm:spPr/>
      <dgm:t>
        <a:bodyPr/>
        <a:lstStyle/>
        <a:p>
          <a:r>
            <a:rPr lang="cs-CZ" dirty="0"/>
            <a:t>Máme dokumentaci?</a:t>
          </a:r>
        </a:p>
      </dgm:t>
    </dgm:pt>
    <dgm:pt modelId="{66D93561-1D32-43E9-8401-1CEBE269B87F}" type="parTrans" cxnId="{DC718852-6A16-4D8D-A11D-CE9F100D12DB}">
      <dgm:prSet/>
      <dgm:spPr/>
      <dgm:t>
        <a:bodyPr/>
        <a:lstStyle/>
        <a:p>
          <a:endParaRPr lang="cs-CZ"/>
        </a:p>
      </dgm:t>
    </dgm:pt>
    <dgm:pt modelId="{D48409CD-DCD0-4B20-999A-338EE9B5302A}" type="sibTrans" cxnId="{DC718852-6A16-4D8D-A11D-CE9F100D12DB}">
      <dgm:prSet/>
      <dgm:spPr/>
      <dgm:t>
        <a:bodyPr/>
        <a:lstStyle/>
        <a:p>
          <a:endParaRPr lang="cs-CZ"/>
        </a:p>
      </dgm:t>
    </dgm:pt>
    <dgm:pt modelId="{308101A0-7F42-4F7C-951D-86FF08EB7919}">
      <dgm:prSet phldrT="[Text]"/>
      <dgm:spPr/>
      <dgm:t>
        <a:bodyPr/>
        <a:lstStyle/>
        <a:p>
          <a:r>
            <a:rPr lang="cs-CZ" dirty="0"/>
            <a:t>Ano</a:t>
          </a:r>
        </a:p>
      </dgm:t>
    </dgm:pt>
    <dgm:pt modelId="{2115495F-40AD-4CBE-98E3-55994DC2ED85}" type="parTrans" cxnId="{0854BC4F-B071-463D-AEFD-2A46BC0493A5}">
      <dgm:prSet/>
      <dgm:spPr/>
      <dgm:t>
        <a:bodyPr/>
        <a:lstStyle/>
        <a:p>
          <a:endParaRPr lang="cs-CZ"/>
        </a:p>
      </dgm:t>
    </dgm:pt>
    <dgm:pt modelId="{4B23A633-3E87-4E08-91C1-5CA3F4EA0085}" type="sibTrans" cxnId="{0854BC4F-B071-463D-AEFD-2A46BC0493A5}">
      <dgm:prSet/>
      <dgm:spPr/>
      <dgm:t>
        <a:bodyPr/>
        <a:lstStyle/>
        <a:p>
          <a:endParaRPr lang="cs-CZ"/>
        </a:p>
      </dgm:t>
    </dgm:pt>
    <dgm:pt modelId="{6142A4A6-6FE0-4B33-A57E-70660F43718B}">
      <dgm:prSet phldrT="[Text]"/>
      <dgm:spPr/>
      <dgm:t>
        <a:bodyPr/>
        <a:lstStyle/>
        <a:p>
          <a:r>
            <a:rPr lang="cs-CZ" dirty="0"/>
            <a:t>Máme podrobnou a aktuální dokumentaci</a:t>
          </a:r>
        </a:p>
      </dgm:t>
    </dgm:pt>
    <dgm:pt modelId="{0B542F76-B2B0-418A-9C3D-B0BB9FA6F5D1}" type="parTrans" cxnId="{7DB571C6-5CC6-455E-9075-FD23D3BDDE7D}">
      <dgm:prSet/>
      <dgm:spPr/>
      <dgm:t>
        <a:bodyPr/>
        <a:lstStyle/>
        <a:p>
          <a:endParaRPr lang="cs-CZ"/>
        </a:p>
      </dgm:t>
    </dgm:pt>
    <dgm:pt modelId="{5DB67165-BD2B-4605-9C7E-61EA55DC32BB}" type="sibTrans" cxnId="{7DB571C6-5CC6-455E-9075-FD23D3BDDE7D}">
      <dgm:prSet/>
      <dgm:spPr/>
      <dgm:t>
        <a:bodyPr/>
        <a:lstStyle/>
        <a:p>
          <a:endParaRPr lang="cs-CZ"/>
        </a:p>
      </dgm:t>
    </dgm:pt>
    <dgm:pt modelId="{E144989B-933D-4D10-BAE9-A61525813816}">
      <dgm:prSet phldrT="[Text]"/>
      <dgm:spPr/>
      <dgm:t>
        <a:bodyPr/>
        <a:lstStyle/>
        <a:p>
          <a:r>
            <a:rPr lang="cs-CZ" dirty="0"/>
            <a:t>Máme základní a aktuální dokumentaci</a:t>
          </a:r>
        </a:p>
      </dgm:t>
    </dgm:pt>
    <dgm:pt modelId="{73323614-9505-4CFB-BAAA-847E4B4CA8B3}" type="parTrans" cxnId="{F1493BA5-7EAA-4D36-BADE-6EA0B6876A7A}">
      <dgm:prSet/>
      <dgm:spPr/>
      <dgm:t>
        <a:bodyPr/>
        <a:lstStyle/>
        <a:p>
          <a:endParaRPr lang="cs-CZ"/>
        </a:p>
      </dgm:t>
    </dgm:pt>
    <dgm:pt modelId="{A27C60B9-EE89-4C3A-A7E0-01EF678D6A11}" type="sibTrans" cxnId="{F1493BA5-7EAA-4D36-BADE-6EA0B6876A7A}">
      <dgm:prSet/>
      <dgm:spPr/>
      <dgm:t>
        <a:bodyPr/>
        <a:lstStyle/>
        <a:p>
          <a:endParaRPr lang="cs-CZ"/>
        </a:p>
      </dgm:t>
    </dgm:pt>
    <dgm:pt modelId="{5D957A36-0CE3-4E65-B3B0-1B7EE5EBC24F}">
      <dgm:prSet phldrT="[Text]"/>
      <dgm:spPr/>
      <dgm:t>
        <a:bodyPr/>
        <a:lstStyle/>
        <a:p>
          <a:r>
            <a:rPr lang="cs-CZ" dirty="0"/>
            <a:t>Ne</a:t>
          </a:r>
        </a:p>
      </dgm:t>
    </dgm:pt>
    <dgm:pt modelId="{180B5EA2-E03E-47CA-93E3-B21A33B73453}" type="parTrans" cxnId="{DF639F16-15A8-47EB-9E30-8838A7C20305}">
      <dgm:prSet/>
      <dgm:spPr/>
      <dgm:t>
        <a:bodyPr/>
        <a:lstStyle/>
        <a:p>
          <a:endParaRPr lang="cs-CZ"/>
        </a:p>
      </dgm:t>
    </dgm:pt>
    <dgm:pt modelId="{66CCAB30-438C-46B3-BD02-E5EC034AA0FE}" type="sibTrans" cxnId="{DF639F16-15A8-47EB-9E30-8838A7C20305}">
      <dgm:prSet/>
      <dgm:spPr/>
      <dgm:t>
        <a:bodyPr/>
        <a:lstStyle/>
        <a:p>
          <a:endParaRPr lang="cs-CZ"/>
        </a:p>
      </dgm:t>
    </dgm:pt>
    <dgm:pt modelId="{68701EA8-FDE2-45C9-ACB5-76EA1F5F6C25}">
      <dgm:prSet phldrT="[Text]"/>
      <dgm:spPr/>
      <dgm:t>
        <a:bodyPr/>
        <a:lstStyle/>
        <a:p>
          <a:r>
            <a:rPr lang="cs-CZ" dirty="0"/>
            <a:t>Chceme zák. dokumentaci</a:t>
          </a:r>
        </a:p>
      </dgm:t>
    </dgm:pt>
    <dgm:pt modelId="{F0D0A392-6A97-404A-92F5-7389BE096723}" type="parTrans" cxnId="{B4D89C5A-2272-4B8B-B7BE-333C75FA561A}">
      <dgm:prSet/>
      <dgm:spPr/>
      <dgm:t>
        <a:bodyPr/>
        <a:lstStyle/>
        <a:p>
          <a:endParaRPr lang="cs-CZ"/>
        </a:p>
      </dgm:t>
    </dgm:pt>
    <dgm:pt modelId="{2DBB7F9A-7666-445E-BBDE-68F70F3C9C60}" type="sibTrans" cxnId="{B4D89C5A-2272-4B8B-B7BE-333C75FA561A}">
      <dgm:prSet/>
      <dgm:spPr/>
      <dgm:t>
        <a:bodyPr/>
        <a:lstStyle/>
        <a:p>
          <a:endParaRPr lang="cs-CZ"/>
        </a:p>
      </dgm:t>
    </dgm:pt>
    <dgm:pt modelId="{C81EFD53-67C3-4B28-A07F-96584FAE8632}">
      <dgm:prSet phldrT="[Text]"/>
      <dgm:spPr/>
      <dgm:t>
        <a:bodyPr/>
        <a:lstStyle/>
        <a:p>
          <a:r>
            <a:rPr lang="cs-CZ" dirty="0"/>
            <a:t>Chceme podrobnou dokumentaci</a:t>
          </a:r>
        </a:p>
      </dgm:t>
    </dgm:pt>
    <dgm:pt modelId="{0BC80B20-8517-4577-B394-9B54FA5BF755}" type="parTrans" cxnId="{990429E9-ACB6-4700-80AE-E1BC3A964C55}">
      <dgm:prSet/>
      <dgm:spPr/>
      <dgm:t>
        <a:bodyPr/>
        <a:lstStyle/>
        <a:p>
          <a:endParaRPr lang="cs-CZ"/>
        </a:p>
      </dgm:t>
    </dgm:pt>
    <dgm:pt modelId="{90E619DA-E677-44D2-BDF5-03FEB9FEBA06}" type="sibTrans" cxnId="{990429E9-ACB6-4700-80AE-E1BC3A964C55}">
      <dgm:prSet/>
      <dgm:spPr/>
      <dgm:t>
        <a:bodyPr/>
        <a:lstStyle/>
        <a:p>
          <a:endParaRPr lang="cs-CZ"/>
        </a:p>
      </dgm:t>
    </dgm:pt>
    <dgm:pt modelId="{A2916F13-83F4-4C38-B1C5-11FCFDEC07FA}">
      <dgm:prSet phldrT="[Text]"/>
      <dgm:spPr/>
      <dgm:t>
        <a:bodyPr/>
        <a:lstStyle/>
        <a:p>
          <a:r>
            <a:rPr lang="cs-CZ" dirty="0"/>
            <a:t>Stačí nám základní dokumentace</a:t>
          </a:r>
        </a:p>
      </dgm:t>
    </dgm:pt>
    <dgm:pt modelId="{74799D26-106E-44D1-B0E4-A848F9125E9B}" type="parTrans" cxnId="{7BB59359-F9F7-4039-A5B0-A1DF9306C7F1}">
      <dgm:prSet/>
      <dgm:spPr/>
      <dgm:t>
        <a:bodyPr/>
        <a:lstStyle/>
        <a:p>
          <a:endParaRPr lang="cs-CZ"/>
        </a:p>
      </dgm:t>
    </dgm:pt>
    <dgm:pt modelId="{58DF85A6-2AAF-4FA9-9489-146BA4536DF3}" type="sibTrans" cxnId="{7BB59359-F9F7-4039-A5B0-A1DF9306C7F1}">
      <dgm:prSet/>
      <dgm:spPr/>
      <dgm:t>
        <a:bodyPr/>
        <a:lstStyle/>
        <a:p>
          <a:endParaRPr lang="cs-CZ"/>
        </a:p>
      </dgm:t>
    </dgm:pt>
    <dgm:pt modelId="{4A54AE50-C504-4C4A-902C-940AA5209B08}">
      <dgm:prSet phldrT="[Text]"/>
      <dgm:spPr/>
      <dgm:t>
        <a:bodyPr/>
        <a:lstStyle/>
        <a:p>
          <a:r>
            <a:rPr lang="cs-CZ" dirty="0"/>
            <a:t>Chceme podrobnou dokumentaci</a:t>
          </a:r>
        </a:p>
      </dgm:t>
    </dgm:pt>
    <dgm:pt modelId="{36A25D4F-A2BE-4ADF-9B99-DD98F6FFFA00}" type="parTrans" cxnId="{9390A610-0977-42AF-B2AC-A25470231E9C}">
      <dgm:prSet/>
      <dgm:spPr/>
      <dgm:t>
        <a:bodyPr/>
        <a:lstStyle/>
        <a:p>
          <a:endParaRPr lang="cs-CZ"/>
        </a:p>
      </dgm:t>
    </dgm:pt>
    <dgm:pt modelId="{E8C95A31-CB23-4C5F-9299-4CD8D82A0A5F}" type="sibTrans" cxnId="{9390A610-0977-42AF-B2AC-A25470231E9C}">
      <dgm:prSet/>
      <dgm:spPr/>
      <dgm:t>
        <a:bodyPr/>
        <a:lstStyle/>
        <a:p>
          <a:endParaRPr lang="cs-CZ"/>
        </a:p>
      </dgm:t>
    </dgm:pt>
    <dgm:pt modelId="{93C80124-01AE-4512-89DB-9FA139EA0D8C}">
      <dgm:prSet phldrT="[Text]"/>
      <dgm:spPr/>
      <dgm:t>
        <a:bodyPr/>
        <a:lstStyle/>
        <a:p>
          <a:r>
            <a:rPr lang="cs-CZ" dirty="0"/>
            <a:t>Máme základní nebo neaktuální dokumentaci</a:t>
          </a:r>
        </a:p>
      </dgm:t>
    </dgm:pt>
    <dgm:pt modelId="{F3131711-81F5-49B5-99A8-989170972628}" type="parTrans" cxnId="{8AC56609-4065-4BAF-B2AB-52009514C165}">
      <dgm:prSet/>
      <dgm:spPr/>
      <dgm:t>
        <a:bodyPr/>
        <a:lstStyle/>
        <a:p>
          <a:endParaRPr lang="cs-CZ"/>
        </a:p>
      </dgm:t>
    </dgm:pt>
    <dgm:pt modelId="{12635DBB-C3C4-44AB-AD50-E1828D88F9C1}" type="sibTrans" cxnId="{8AC56609-4065-4BAF-B2AB-52009514C165}">
      <dgm:prSet/>
      <dgm:spPr/>
      <dgm:t>
        <a:bodyPr/>
        <a:lstStyle/>
        <a:p>
          <a:endParaRPr lang="cs-CZ"/>
        </a:p>
      </dgm:t>
    </dgm:pt>
    <dgm:pt modelId="{65473623-B545-4B61-8CD0-77D7C4EB7316}">
      <dgm:prSet phldrT="[Text]"/>
      <dgm:spPr/>
      <dgm:t>
        <a:bodyPr/>
        <a:lstStyle/>
        <a:p>
          <a:r>
            <a:rPr lang="cs-CZ" dirty="0"/>
            <a:t>Stačí nám aktualizace</a:t>
          </a:r>
        </a:p>
      </dgm:t>
    </dgm:pt>
    <dgm:pt modelId="{507CC400-5558-477B-9DBC-BBCC828E8AD9}" type="parTrans" cxnId="{FB368EF1-CB06-45AC-9480-CB17400137D5}">
      <dgm:prSet/>
      <dgm:spPr/>
      <dgm:t>
        <a:bodyPr/>
        <a:lstStyle/>
        <a:p>
          <a:endParaRPr lang="cs-CZ"/>
        </a:p>
      </dgm:t>
    </dgm:pt>
    <dgm:pt modelId="{29080E15-02E8-44D2-A519-0814180D3B93}" type="sibTrans" cxnId="{FB368EF1-CB06-45AC-9480-CB17400137D5}">
      <dgm:prSet/>
      <dgm:spPr/>
      <dgm:t>
        <a:bodyPr/>
        <a:lstStyle/>
        <a:p>
          <a:endParaRPr lang="cs-CZ"/>
        </a:p>
      </dgm:t>
    </dgm:pt>
    <dgm:pt modelId="{EAAC0836-B080-463D-A1FA-18D596E6C1B8}">
      <dgm:prSet phldrT="[Text]"/>
      <dgm:spPr/>
      <dgm:t>
        <a:bodyPr/>
        <a:lstStyle/>
        <a:p>
          <a:r>
            <a:rPr lang="cs-CZ" dirty="0"/>
            <a:t>Chceme aktuální a podrobnou dokumentaci</a:t>
          </a:r>
        </a:p>
      </dgm:t>
    </dgm:pt>
    <dgm:pt modelId="{BCF7A8B7-1A01-4D56-9DAC-B0725277D0CE}" type="parTrans" cxnId="{00F41F32-ADE6-4ADE-A0BC-D5765FB4A7E6}">
      <dgm:prSet/>
      <dgm:spPr/>
      <dgm:t>
        <a:bodyPr/>
        <a:lstStyle/>
        <a:p>
          <a:endParaRPr lang="cs-CZ"/>
        </a:p>
      </dgm:t>
    </dgm:pt>
    <dgm:pt modelId="{93C04772-FE0E-43E3-85DD-D1074F2196C7}" type="sibTrans" cxnId="{00F41F32-ADE6-4ADE-A0BC-D5765FB4A7E6}">
      <dgm:prSet/>
      <dgm:spPr/>
      <dgm:t>
        <a:bodyPr/>
        <a:lstStyle/>
        <a:p>
          <a:endParaRPr lang="cs-CZ"/>
        </a:p>
      </dgm:t>
    </dgm:pt>
    <dgm:pt modelId="{6B27AD4E-7BB5-4D16-9136-12677221D235}" type="pres">
      <dgm:prSet presAssocID="{CA4B6AEA-0438-4C5F-AFB8-47AB3276BC8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CCEE91E-DEAD-4849-B4ED-A7A5F518E322}" type="pres">
      <dgm:prSet presAssocID="{DF66351E-226F-4922-91FB-2B972B04B189}" presName="hierRoot1" presStyleCnt="0"/>
      <dgm:spPr/>
    </dgm:pt>
    <dgm:pt modelId="{B3ACCC14-C323-4962-A734-F2750CFFA273}" type="pres">
      <dgm:prSet presAssocID="{DF66351E-226F-4922-91FB-2B972B04B189}" presName="composite" presStyleCnt="0"/>
      <dgm:spPr/>
    </dgm:pt>
    <dgm:pt modelId="{B980A7DF-BA26-4472-AEF5-A1D3D1C48583}" type="pres">
      <dgm:prSet presAssocID="{DF66351E-226F-4922-91FB-2B972B04B189}" presName="background" presStyleLbl="node0" presStyleIdx="0" presStyleCnt="1"/>
      <dgm:spPr>
        <a:solidFill>
          <a:srgbClr val="FFC000"/>
        </a:solidFill>
      </dgm:spPr>
    </dgm:pt>
    <dgm:pt modelId="{0A71B960-93E2-4430-BD79-1CADE4D05F84}" type="pres">
      <dgm:prSet presAssocID="{DF66351E-226F-4922-91FB-2B972B04B189}" presName="text" presStyleLbl="fgAcc0" presStyleIdx="0" presStyleCnt="1" custLinFactNeighborX="-2211" custLinFactNeighborY="10697">
        <dgm:presLayoutVars>
          <dgm:chPref val="3"/>
        </dgm:presLayoutVars>
      </dgm:prSet>
      <dgm:spPr/>
    </dgm:pt>
    <dgm:pt modelId="{269DF839-63D7-4AAA-AB01-A92B1A25B1D3}" type="pres">
      <dgm:prSet presAssocID="{DF66351E-226F-4922-91FB-2B972B04B189}" presName="hierChild2" presStyleCnt="0"/>
      <dgm:spPr/>
    </dgm:pt>
    <dgm:pt modelId="{AFED37F1-97E1-4ECE-89BD-9727090A5961}" type="pres">
      <dgm:prSet presAssocID="{2115495F-40AD-4CBE-98E3-55994DC2ED85}" presName="Name10" presStyleLbl="parChTrans1D2" presStyleIdx="0" presStyleCnt="2"/>
      <dgm:spPr/>
    </dgm:pt>
    <dgm:pt modelId="{93EBAD09-FBAF-468B-8E41-465CD91AC9A2}" type="pres">
      <dgm:prSet presAssocID="{308101A0-7F42-4F7C-951D-86FF08EB7919}" presName="hierRoot2" presStyleCnt="0"/>
      <dgm:spPr/>
    </dgm:pt>
    <dgm:pt modelId="{88822BC5-429F-4B04-B7B8-C7DD15DBBE50}" type="pres">
      <dgm:prSet presAssocID="{308101A0-7F42-4F7C-951D-86FF08EB7919}" presName="composite2" presStyleCnt="0"/>
      <dgm:spPr/>
    </dgm:pt>
    <dgm:pt modelId="{9506F2F6-22C8-4E83-99C1-1C8F465FCE93}" type="pres">
      <dgm:prSet presAssocID="{308101A0-7F42-4F7C-951D-86FF08EB7919}" presName="background2" presStyleLbl="node2" presStyleIdx="0" presStyleCnt="2"/>
      <dgm:spPr>
        <a:solidFill>
          <a:srgbClr val="FFC000"/>
        </a:solidFill>
      </dgm:spPr>
    </dgm:pt>
    <dgm:pt modelId="{CD4B3C98-2C3E-497E-AFA6-C227B4CE3D9E}" type="pres">
      <dgm:prSet presAssocID="{308101A0-7F42-4F7C-951D-86FF08EB7919}" presName="text2" presStyleLbl="fgAcc2" presStyleIdx="0" presStyleCnt="2">
        <dgm:presLayoutVars>
          <dgm:chPref val="3"/>
        </dgm:presLayoutVars>
      </dgm:prSet>
      <dgm:spPr/>
    </dgm:pt>
    <dgm:pt modelId="{675D9DF1-ADE9-4CEA-89C0-9FF6F0E32D22}" type="pres">
      <dgm:prSet presAssocID="{308101A0-7F42-4F7C-951D-86FF08EB7919}" presName="hierChild3" presStyleCnt="0"/>
      <dgm:spPr/>
    </dgm:pt>
    <dgm:pt modelId="{05D4035E-8CF5-4A2A-AE96-5C93D226EC68}" type="pres">
      <dgm:prSet presAssocID="{0B542F76-B2B0-418A-9C3D-B0BB9FA6F5D1}" presName="Name17" presStyleLbl="parChTrans1D3" presStyleIdx="0" presStyleCnt="5"/>
      <dgm:spPr/>
    </dgm:pt>
    <dgm:pt modelId="{D3B3B056-C9C2-4F89-B341-C86474BBC85D}" type="pres">
      <dgm:prSet presAssocID="{6142A4A6-6FE0-4B33-A57E-70660F43718B}" presName="hierRoot3" presStyleCnt="0"/>
      <dgm:spPr/>
    </dgm:pt>
    <dgm:pt modelId="{C06D4D22-2420-4E74-B380-8C22CF150C1C}" type="pres">
      <dgm:prSet presAssocID="{6142A4A6-6FE0-4B33-A57E-70660F43718B}" presName="composite3" presStyleCnt="0"/>
      <dgm:spPr/>
    </dgm:pt>
    <dgm:pt modelId="{0B297583-874D-42F5-9926-7A958C610B1A}" type="pres">
      <dgm:prSet presAssocID="{6142A4A6-6FE0-4B33-A57E-70660F43718B}" presName="background3" presStyleLbl="node3" presStyleIdx="0" presStyleCnt="5"/>
      <dgm:spPr>
        <a:solidFill>
          <a:srgbClr val="FFC000"/>
        </a:solidFill>
        <a:effectLst>
          <a:glow rad="127000">
            <a:schemeClr val="accent6">
              <a:alpha val="40000"/>
            </a:schemeClr>
          </a:glow>
        </a:effectLst>
        <a:scene3d>
          <a:camera prst="orthographicFront">
            <a:rot lat="0" lon="0" rev="0"/>
          </a:camera>
          <a:lightRig rig="threePt" dir="t"/>
        </a:scene3d>
        <a:sp3d>
          <a:bevelT w="0" h="6350"/>
        </a:sp3d>
      </dgm:spPr>
    </dgm:pt>
    <dgm:pt modelId="{8A8916B8-26B8-4797-A2C0-9730A94D1EE2}" type="pres">
      <dgm:prSet presAssocID="{6142A4A6-6FE0-4B33-A57E-70660F43718B}" presName="text3" presStyleLbl="fgAcc3" presStyleIdx="0" presStyleCnt="5" custLinFactNeighborX="-12970">
        <dgm:presLayoutVars>
          <dgm:chPref val="3"/>
        </dgm:presLayoutVars>
      </dgm:prSet>
      <dgm:spPr/>
    </dgm:pt>
    <dgm:pt modelId="{56D29644-2CAB-427C-B608-0A8E3A7C8FB6}" type="pres">
      <dgm:prSet presAssocID="{6142A4A6-6FE0-4B33-A57E-70660F43718B}" presName="hierChild4" presStyleCnt="0"/>
      <dgm:spPr/>
    </dgm:pt>
    <dgm:pt modelId="{BBB61ADD-A6BD-4A7A-AC24-766DD456831C}" type="pres">
      <dgm:prSet presAssocID="{73323614-9505-4CFB-BAAA-847E4B4CA8B3}" presName="Name17" presStyleLbl="parChTrans1D3" presStyleIdx="1" presStyleCnt="5"/>
      <dgm:spPr/>
    </dgm:pt>
    <dgm:pt modelId="{267E0838-FFE1-4753-9F49-C8C764FE842E}" type="pres">
      <dgm:prSet presAssocID="{E144989B-933D-4D10-BAE9-A61525813816}" presName="hierRoot3" presStyleCnt="0"/>
      <dgm:spPr/>
    </dgm:pt>
    <dgm:pt modelId="{14BC1CFA-482F-4BD2-8DD1-B4BBC0475741}" type="pres">
      <dgm:prSet presAssocID="{E144989B-933D-4D10-BAE9-A61525813816}" presName="composite3" presStyleCnt="0"/>
      <dgm:spPr/>
    </dgm:pt>
    <dgm:pt modelId="{E31980E0-AC61-4553-8978-D88D9A60F876}" type="pres">
      <dgm:prSet presAssocID="{E144989B-933D-4D10-BAE9-A61525813816}" presName="background3" presStyleLbl="node3" presStyleIdx="1" presStyleCnt="5"/>
      <dgm:spPr>
        <a:solidFill>
          <a:srgbClr val="FFC000"/>
        </a:solidFill>
      </dgm:spPr>
    </dgm:pt>
    <dgm:pt modelId="{69FC946C-E211-410B-9BA1-54FD011EA6CD}" type="pres">
      <dgm:prSet presAssocID="{E144989B-933D-4D10-BAE9-A61525813816}" presName="text3" presStyleLbl="fgAcc3" presStyleIdx="1" presStyleCnt="5">
        <dgm:presLayoutVars>
          <dgm:chPref val="3"/>
        </dgm:presLayoutVars>
      </dgm:prSet>
      <dgm:spPr/>
    </dgm:pt>
    <dgm:pt modelId="{1D9C6CFA-924A-4BCC-B7A6-232773525AC3}" type="pres">
      <dgm:prSet presAssocID="{E144989B-933D-4D10-BAE9-A61525813816}" presName="hierChild4" presStyleCnt="0"/>
      <dgm:spPr/>
    </dgm:pt>
    <dgm:pt modelId="{75E242B7-54D9-48CB-B490-DD87204B0E9F}" type="pres">
      <dgm:prSet presAssocID="{74799D26-106E-44D1-B0E4-A848F9125E9B}" presName="Name23" presStyleLbl="parChTrans1D4" presStyleIdx="0" presStyleCnt="4"/>
      <dgm:spPr/>
    </dgm:pt>
    <dgm:pt modelId="{AAFA410F-BB43-4F73-BCDC-7CDCC2426476}" type="pres">
      <dgm:prSet presAssocID="{A2916F13-83F4-4C38-B1C5-11FCFDEC07FA}" presName="hierRoot4" presStyleCnt="0"/>
      <dgm:spPr/>
    </dgm:pt>
    <dgm:pt modelId="{38E69CC9-B5B3-42A4-BFAF-AB6E0CE3448B}" type="pres">
      <dgm:prSet presAssocID="{A2916F13-83F4-4C38-B1C5-11FCFDEC07FA}" presName="composite4" presStyleCnt="0"/>
      <dgm:spPr/>
    </dgm:pt>
    <dgm:pt modelId="{16B6BC36-5AE5-4BC7-B7D5-8F38E42A1D9B}" type="pres">
      <dgm:prSet presAssocID="{A2916F13-83F4-4C38-B1C5-11FCFDEC07FA}" presName="background4" presStyleLbl="node4" presStyleIdx="0" presStyleCnt="4"/>
      <dgm:spPr>
        <a:solidFill>
          <a:srgbClr val="FFC000"/>
        </a:solidFill>
      </dgm:spPr>
    </dgm:pt>
    <dgm:pt modelId="{951D0795-6B8A-4F7E-A1F0-F0E205FBDF3F}" type="pres">
      <dgm:prSet presAssocID="{A2916F13-83F4-4C38-B1C5-11FCFDEC07FA}" presName="text4" presStyleLbl="fgAcc4" presStyleIdx="0" presStyleCnt="4" custScaleX="89585" custLinFactNeighborX="-26465">
        <dgm:presLayoutVars>
          <dgm:chPref val="3"/>
        </dgm:presLayoutVars>
      </dgm:prSet>
      <dgm:spPr/>
    </dgm:pt>
    <dgm:pt modelId="{D5E9A97E-2724-4780-B970-6A87CB86783C}" type="pres">
      <dgm:prSet presAssocID="{A2916F13-83F4-4C38-B1C5-11FCFDEC07FA}" presName="hierChild5" presStyleCnt="0"/>
      <dgm:spPr/>
    </dgm:pt>
    <dgm:pt modelId="{DCA17F32-8ADB-4853-8184-2122363F3EAF}" type="pres">
      <dgm:prSet presAssocID="{36A25D4F-A2BE-4ADF-9B99-DD98F6FFFA00}" presName="Name23" presStyleLbl="parChTrans1D4" presStyleIdx="1" presStyleCnt="4"/>
      <dgm:spPr/>
    </dgm:pt>
    <dgm:pt modelId="{20C3F9F5-8E4A-446E-9382-1B255FA6F609}" type="pres">
      <dgm:prSet presAssocID="{4A54AE50-C504-4C4A-902C-940AA5209B08}" presName="hierRoot4" presStyleCnt="0"/>
      <dgm:spPr/>
    </dgm:pt>
    <dgm:pt modelId="{8BE8A7BA-8BA0-49E1-BF1E-A0F8F2BE4324}" type="pres">
      <dgm:prSet presAssocID="{4A54AE50-C504-4C4A-902C-940AA5209B08}" presName="composite4" presStyleCnt="0"/>
      <dgm:spPr/>
    </dgm:pt>
    <dgm:pt modelId="{334F104B-B41B-4DD2-834E-6C79201C563A}" type="pres">
      <dgm:prSet presAssocID="{4A54AE50-C504-4C4A-902C-940AA5209B08}" presName="background4" presStyleLbl="node4" presStyleIdx="1" presStyleCnt="4"/>
      <dgm:spPr>
        <a:solidFill>
          <a:srgbClr val="FFC000"/>
        </a:solidFill>
      </dgm:spPr>
    </dgm:pt>
    <dgm:pt modelId="{01120E82-C917-49C2-B760-D9B853E17E89}" type="pres">
      <dgm:prSet presAssocID="{4A54AE50-C504-4C4A-902C-940AA5209B08}" presName="text4" presStyleLbl="fgAcc4" presStyleIdx="1" presStyleCnt="4" custScaleX="89585" custLinFactNeighborX="-30351" custLinFactNeighborY="242">
        <dgm:presLayoutVars>
          <dgm:chPref val="3"/>
        </dgm:presLayoutVars>
      </dgm:prSet>
      <dgm:spPr/>
    </dgm:pt>
    <dgm:pt modelId="{085145F6-CC33-48C4-8144-CD48B9959F27}" type="pres">
      <dgm:prSet presAssocID="{4A54AE50-C504-4C4A-902C-940AA5209B08}" presName="hierChild5" presStyleCnt="0"/>
      <dgm:spPr/>
    </dgm:pt>
    <dgm:pt modelId="{4AF5282E-0459-4966-89F3-8DD20ADBC9B7}" type="pres">
      <dgm:prSet presAssocID="{F3131711-81F5-49B5-99A8-989170972628}" presName="Name17" presStyleLbl="parChTrans1D3" presStyleIdx="2" presStyleCnt="5"/>
      <dgm:spPr/>
    </dgm:pt>
    <dgm:pt modelId="{90BF6D8C-6836-4F9C-875D-7DC09BC1B1E4}" type="pres">
      <dgm:prSet presAssocID="{93C80124-01AE-4512-89DB-9FA139EA0D8C}" presName="hierRoot3" presStyleCnt="0"/>
      <dgm:spPr/>
    </dgm:pt>
    <dgm:pt modelId="{85E9F84D-6300-449B-B3C2-52EF4CD6ABF1}" type="pres">
      <dgm:prSet presAssocID="{93C80124-01AE-4512-89DB-9FA139EA0D8C}" presName="composite3" presStyleCnt="0"/>
      <dgm:spPr/>
    </dgm:pt>
    <dgm:pt modelId="{A27096D3-B7CB-4DE5-AFA7-21465251E30B}" type="pres">
      <dgm:prSet presAssocID="{93C80124-01AE-4512-89DB-9FA139EA0D8C}" presName="background3" presStyleLbl="node3" presStyleIdx="2" presStyleCnt="5"/>
      <dgm:spPr>
        <a:solidFill>
          <a:srgbClr val="FFC000"/>
        </a:solidFill>
      </dgm:spPr>
    </dgm:pt>
    <dgm:pt modelId="{5156EB59-0F6A-4D05-9102-0EFE31F8832F}" type="pres">
      <dgm:prSet presAssocID="{93C80124-01AE-4512-89DB-9FA139EA0D8C}" presName="text3" presStyleLbl="fgAcc3" presStyleIdx="2" presStyleCnt="5" custLinFactNeighborX="-29328">
        <dgm:presLayoutVars>
          <dgm:chPref val="3"/>
        </dgm:presLayoutVars>
      </dgm:prSet>
      <dgm:spPr/>
    </dgm:pt>
    <dgm:pt modelId="{589E4492-0D14-4F30-BB2A-2F285CB3923A}" type="pres">
      <dgm:prSet presAssocID="{93C80124-01AE-4512-89DB-9FA139EA0D8C}" presName="hierChild4" presStyleCnt="0"/>
      <dgm:spPr/>
    </dgm:pt>
    <dgm:pt modelId="{F7CBB45E-DAAD-48CF-BCC1-FEE83A9DA422}" type="pres">
      <dgm:prSet presAssocID="{507CC400-5558-477B-9DBC-BBCC828E8AD9}" presName="Name23" presStyleLbl="parChTrans1D4" presStyleIdx="2" presStyleCnt="4"/>
      <dgm:spPr/>
    </dgm:pt>
    <dgm:pt modelId="{1F98B996-5F25-4655-8712-E9030CA790FB}" type="pres">
      <dgm:prSet presAssocID="{65473623-B545-4B61-8CD0-77D7C4EB7316}" presName="hierRoot4" presStyleCnt="0"/>
      <dgm:spPr/>
    </dgm:pt>
    <dgm:pt modelId="{48A96294-02A5-43CB-A3DE-4288C388E0C5}" type="pres">
      <dgm:prSet presAssocID="{65473623-B545-4B61-8CD0-77D7C4EB7316}" presName="composite4" presStyleCnt="0"/>
      <dgm:spPr/>
    </dgm:pt>
    <dgm:pt modelId="{25C489D1-DAC0-4F6B-B999-B5A0815069AB}" type="pres">
      <dgm:prSet presAssocID="{65473623-B545-4B61-8CD0-77D7C4EB7316}" presName="background4" presStyleLbl="node4" presStyleIdx="2" presStyleCnt="4"/>
      <dgm:spPr>
        <a:solidFill>
          <a:srgbClr val="FFC000"/>
        </a:solidFill>
      </dgm:spPr>
    </dgm:pt>
    <dgm:pt modelId="{019945C4-12CD-4D61-BDAA-49007D589A86}" type="pres">
      <dgm:prSet presAssocID="{65473623-B545-4B61-8CD0-77D7C4EB7316}" presName="text4" presStyleLbl="fgAcc4" presStyleIdx="2" presStyleCnt="4" custScaleX="89585" custLinFactNeighborX="-23203" custLinFactNeighborY="242">
        <dgm:presLayoutVars>
          <dgm:chPref val="3"/>
        </dgm:presLayoutVars>
      </dgm:prSet>
      <dgm:spPr/>
    </dgm:pt>
    <dgm:pt modelId="{A9472752-DFFE-4FF1-9127-F671ED0E5D57}" type="pres">
      <dgm:prSet presAssocID="{65473623-B545-4B61-8CD0-77D7C4EB7316}" presName="hierChild5" presStyleCnt="0"/>
      <dgm:spPr/>
    </dgm:pt>
    <dgm:pt modelId="{08DEE62C-5A6B-46A1-A015-DB5611EEEB44}" type="pres">
      <dgm:prSet presAssocID="{BCF7A8B7-1A01-4D56-9DAC-B0725277D0CE}" presName="Name23" presStyleLbl="parChTrans1D4" presStyleIdx="3" presStyleCnt="4"/>
      <dgm:spPr/>
    </dgm:pt>
    <dgm:pt modelId="{E88E9BB1-8860-4360-BFA4-23A86516A9B2}" type="pres">
      <dgm:prSet presAssocID="{EAAC0836-B080-463D-A1FA-18D596E6C1B8}" presName="hierRoot4" presStyleCnt="0"/>
      <dgm:spPr/>
    </dgm:pt>
    <dgm:pt modelId="{CF2F129F-B83B-47E9-B522-85AA7A1CDFE5}" type="pres">
      <dgm:prSet presAssocID="{EAAC0836-B080-463D-A1FA-18D596E6C1B8}" presName="composite4" presStyleCnt="0"/>
      <dgm:spPr/>
    </dgm:pt>
    <dgm:pt modelId="{2210B6AE-AB6A-4FA5-85B5-B7778ED097F3}" type="pres">
      <dgm:prSet presAssocID="{EAAC0836-B080-463D-A1FA-18D596E6C1B8}" presName="background4" presStyleLbl="node4" presStyleIdx="3" presStyleCnt="4"/>
      <dgm:spPr>
        <a:solidFill>
          <a:srgbClr val="FFC000"/>
        </a:solidFill>
      </dgm:spPr>
    </dgm:pt>
    <dgm:pt modelId="{C7313AA1-A586-4BF1-A80E-F39A0A543733}" type="pres">
      <dgm:prSet presAssocID="{EAAC0836-B080-463D-A1FA-18D596E6C1B8}" presName="text4" presStyleLbl="fgAcc4" presStyleIdx="3" presStyleCnt="4" custScaleX="89585" custLinFactNeighborX="-24209">
        <dgm:presLayoutVars>
          <dgm:chPref val="3"/>
        </dgm:presLayoutVars>
      </dgm:prSet>
      <dgm:spPr/>
    </dgm:pt>
    <dgm:pt modelId="{9B01A367-9618-47D7-B0CB-57A7DB47538C}" type="pres">
      <dgm:prSet presAssocID="{EAAC0836-B080-463D-A1FA-18D596E6C1B8}" presName="hierChild5" presStyleCnt="0"/>
      <dgm:spPr/>
    </dgm:pt>
    <dgm:pt modelId="{3AA5EA94-3ABE-441D-B898-5C439E61A771}" type="pres">
      <dgm:prSet presAssocID="{180B5EA2-E03E-47CA-93E3-B21A33B73453}" presName="Name10" presStyleLbl="parChTrans1D2" presStyleIdx="1" presStyleCnt="2"/>
      <dgm:spPr/>
    </dgm:pt>
    <dgm:pt modelId="{89A3C0B6-86D7-4600-BA1A-FF75B4DE52D9}" type="pres">
      <dgm:prSet presAssocID="{5D957A36-0CE3-4E65-B3B0-1B7EE5EBC24F}" presName="hierRoot2" presStyleCnt="0"/>
      <dgm:spPr/>
    </dgm:pt>
    <dgm:pt modelId="{5C733C49-F28F-4CA0-9F0A-FC68C934D9B2}" type="pres">
      <dgm:prSet presAssocID="{5D957A36-0CE3-4E65-B3B0-1B7EE5EBC24F}" presName="composite2" presStyleCnt="0"/>
      <dgm:spPr/>
    </dgm:pt>
    <dgm:pt modelId="{27289E1E-0863-43B9-8307-037CCE023E54}" type="pres">
      <dgm:prSet presAssocID="{5D957A36-0CE3-4E65-B3B0-1B7EE5EBC24F}" presName="background2" presStyleLbl="node2" presStyleIdx="1" presStyleCnt="2"/>
      <dgm:spPr>
        <a:solidFill>
          <a:srgbClr val="FFC000"/>
        </a:solidFill>
      </dgm:spPr>
    </dgm:pt>
    <dgm:pt modelId="{F8B7A5EE-CBB1-4440-938B-EBD86A01E862}" type="pres">
      <dgm:prSet presAssocID="{5D957A36-0CE3-4E65-B3B0-1B7EE5EBC24F}" presName="text2" presStyleLbl="fgAcc2" presStyleIdx="1" presStyleCnt="2" custLinFactNeighborX="1531" custLinFactNeighborY="498">
        <dgm:presLayoutVars>
          <dgm:chPref val="3"/>
        </dgm:presLayoutVars>
      </dgm:prSet>
      <dgm:spPr/>
    </dgm:pt>
    <dgm:pt modelId="{72385F71-9352-4DE5-B523-8930B3117333}" type="pres">
      <dgm:prSet presAssocID="{5D957A36-0CE3-4E65-B3B0-1B7EE5EBC24F}" presName="hierChild3" presStyleCnt="0"/>
      <dgm:spPr/>
    </dgm:pt>
    <dgm:pt modelId="{4C58972A-BC95-4FD6-B1AE-5B6B2359B682}" type="pres">
      <dgm:prSet presAssocID="{F0D0A392-6A97-404A-92F5-7389BE096723}" presName="Name17" presStyleLbl="parChTrans1D3" presStyleIdx="3" presStyleCnt="5"/>
      <dgm:spPr/>
    </dgm:pt>
    <dgm:pt modelId="{1E48D3FE-355A-47D0-BC51-7F2753F5975D}" type="pres">
      <dgm:prSet presAssocID="{68701EA8-FDE2-45C9-ACB5-76EA1F5F6C25}" presName="hierRoot3" presStyleCnt="0"/>
      <dgm:spPr/>
    </dgm:pt>
    <dgm:pt modelId="{D2E4B453-68E2-45F4-B88B-5929A9C7255F}" type="pres">
      <dgm:prSet presAssocID="{68701EA8-FDE2-45C9-ACB5-76EA1F5F6C25}" presName="composite3" presStyleCnt="0"/>
      <dgm:spPr/>
    </dgm:pt>
    <dgm:pt modelId="{1C8105D1-B9A2-4162-B16E-9E375AE87742}" type="pres">
      <dgm:prSet presAssocID="{68701EA8-FDE2-45C9-ACB5-76EA1F5F6C25}" presName="background3" presStyleLbl="node3" presStyleIdx="3" presStyleCnt="5"/>
      <dgm:spPr>
        <a:solidFill>
          <a:srgbClr val="FFC000"/>
        </a:solidFill>
      </dgm:spPr>
    </dgm:pt>
    <dgm:pt modelId="{2D5BE72D-1BD5-4FF0-BF18-C512340A0590}" type="pres">
      <dgm:prSet presAssocID="{68701EA8-FDE2-45C9-ACB5-76EA1F5F6C25}" presName="text3" presStyleLbl="fgAcc3" presStyleIdx="3" presStyleCnt="5" custScaleX="89585" custLinFactY="42495" custLinFactNeighborX="19601" custLinFactNeighborY="100000">
        <dgm:presLayoutVars>
          <dgm:chPref val="3"/>
        </dgm:presLayoutVars>
      </dgm:prSet>
      <dgm:spPr/>
    </dgm:pt>
    <dgm:pt modelId="{0553F1C9-E5EF-4C76-B67E-238FD1E0DDA6}" type="pres">
      <dgm:prSet presAssocID="{68701EA8-FDE2-45C9-ACB5-76EA1F5F6C25}" presName="hierChild4" presStyleCnt="0"/>
      <dgm:spPr/>
    </dgm:pt>
    <dgm:pt modelId="{CDA928F8-4A30-4275-8DA0-349F63BA750F}" type="pres">
      <dgm:prSet presAssocID="{0BC80B20-8517-4577-B394-9B54FA5BF755}" presName="Name17" presStyleLbl="parChTrans1D3" presStyleIdx="4" presStyleCnt="5"/>
      <dgm:spPr/>
    </dgm:pt>
    <dgm:pt modelId="{796A8C9F-873C-446E-9D8D-887446ED7167}" type="pres">
      <dgm:prSet presAssocID="{C81EFD53-67C3-4B28-A07F-96584FAE8632}" presName="hierRoot3" presStyleCnt="0"/>
      <dgm:spPr/>
    </dgm:pt>
    <dgm:pt modelId="{6377553A-55B4-4A95-9CC1-123AFEE08D10}" type="pres">
      <dgm:prSet presAssocID="{C81EFD53-67C3-4B28-A07F-96584FAE8632}" presName="composite3" presStyleCnt="0"/>
      <dgm:spPr/>
    </dgm:pt>
    <dgm:pt modelId="{A8A1347C-898B-4760-9C99-5343C0A0045F}" type="pres">
      <dgm:prSet presAssocID="{C81EFD53-67C3-4B28-A07F-96584FAE8632}" presName="background3" presStyleLbl="node3" presStyleIdx="4" presStyleCnt="5"/>
      <dgm:spPr>
        <a:solidFill>
          <a:srgbClr val="FFC000"/>
        </a:solidFill>
      </dgm:spPr>
    </dgm:pt>
    <dgm:pt modelId="{FDAF351A-83AF-4647-9CA1-A87254C23943}" type="pres">
      <dgm:prSet presAssocID="{C81EFD53-67C3-4B28-A07F-96584FAE8632}" presName="text3" presStyleLbl="fgAcc3" presStyleIdx="4" presStyleCnt="5" custScaleX="89585" custScaleY="95227" custLinFactY="42243" custLinFactNeighborX="23389" custLinFactNeighborY="100000">
        <dgm:presLayoutVars>
          <dgm:chPref val="3"/>
        </dgm:presLayoutVars>
      </dgm:prSet>
      <dgm:spPr/>
    </dgm:pt>
    <dgm:pt modelId="{0860B014-3F45-4E0B-AB21-B800A7AD121A}" type="pres">
      <dgm:prSet presAssocID="{C81EFD53-67C3-4B28-A07F-96584FAE8632}" presName="hierChild4" presStyleCnt="0"/>
      <dgm:spPr/>
    </dgm:pt>
  </dgm:ptLst>
  <dgm:cxnLst>
    <dgm:cxn modelId="{1E2AFA00-A5D6-4E29-B04D-8904305978F5}" type="presOf" srcId="{5D957A36-0CE3-4E65-B3B0-1B7EE5EBC24F}" destId="{F8B7A5EE-CBB1-4440-938B-EBD86A01E862}" srcOrd="0" destOrd="0" presId="urn:microsoft.com/office/officeart/2005/8/layout/hierarchy1"/>
    <dgm:cxn modelId="{92C58703-1A0F-410B-AF8A-3C6966F55657}" type="presOf" srcId="{73323614-9505-4CFB-BAAA-847E4B4CA8B3}" destId="{BBB61ADD-A6BD-4A7A-AC24-766DD456831C}" srcOrd="0" destOrd="0" presId="urn:microsoft.com/office/officeart/2005/8/layout/hierarchy1"/>
    <dgm:cxn modelId="{6AE16608-64A5-4E14-9E4B-89998C6A9BB4}" type="presOf" srcId="{EAAC0836-B080-463D-A1FA-18D596E6C1B8}" destId="{C7313AA1-A586-4BF1-A80E-F39A0A543733}" srcOrd="0" destOrd="0" presId="urn:microsoft.com/office/officeart/2005/8/layout/hierarchy1"/>
    <dgm:cxn modelId="{8AC56609-4065-4BAF-B2AB-52009514C165}" srcId="{308101A0-7F42-4F7C-951D-86FF08EB7919}" destId="{93C80124-01AE-4512-89DB-9FA139EA0D8C}" srcOrd="2" destOrd="0" parTransId="{F3131711-81F5-49B5-99A8-989170972628}" sibTransId="{12635DBB-C3C4-44AB-AD50-E1828D88F9C1}"/>
    <dgm:cxn modelId="{6CF3880E-4289-46C0-9595-5E70799BF0E0}" type="presOf" srcId="{0BC80B20-8517-4577-B394-9B54FA5BF755}" destId="{CDA928F8-4A30-4275-8DA0-349F63BA750F}" srcOrd="0" destOrd="0" presId="urn:microsoft.com/office/officeart/2005/8/layout/hierarchy1"/>
    <dgm:cxn modelId="{B2A2A40E-0591-4FB0-B2BC-3B93ABD3BB92}" type="presOf" srcId="{74799D26-106E-44D1-B0E4-A848F9125E9B}" destId="{75E242B7-54D9-48CB-B490-DD87204B0E9F}" srcOrd="0" destOrd="0" presId="urn:microsoft.com/office/officeart/2005/8/layout/hierarchy1"/>
    <dgm:cxn modelId="{45AEA70F-8F43-4AD5-97C9-B539DC7CE293}" type="presOf" srcId="{507CC400-5558-477B-9DBC-BBCC828E8AD9}" destId="{F7CBB45E-DAAD-48CF-BCC1-FEE83A9DA422}" srcOrd="0" destOrd="0" presId="urn:microsoft.com/office/officeart/2005/8/layout/hierarchy1"/>
    <dgm:cxn modelId="{9390A610-0977-42AF-B2AC-A25470231E9C}" srcId="{E144989B-933D-4D10-BAE9-A61525813816}" destId="{4A54AE50-C504-4C4A-902C-940AA5209B08}" srcOrd="1" destOrd="0" parTransId="{36A25D4F-A2BE-4ADF-9B99-DD98F6FFFA00}" sibTransId="{E8C95A31-CB23-4C5F-9299-4CD8D82A0A5F}"/>
    <dgm:cxn modelId="{7BE90016-7726-4044-997E-E38BE571FFF7}" type="presOf" srcId="{2115495F-40AD-4CBE-98E3-55994DC2ED85}" destId="{AFED37F1-97E1-4ECE-89BD-9727090A5961}" srcOrd="0" destOrd="0" presId="urn:microsoft.com/office/officeart/2005/8/layout/hierarchy1"/>
    <dgm:cxn modelId="{DF639F16-15A8-47EB-9E30-8838A7C20305}" srcId="{DF66351E-226F-4922-91FB-2B972B04B189}" destId="{5D957A36-0CE3-4E65-B3B0-1B7EE5EBC24F}" srcOrd="1" destOrd="0" parTransId="{180B5EA2-E03E-47CA-93E3-B21A33B73453}" sibTransId="{66CCAB30-438C-46B3-BD02-E5EC034AA0FE}"/>
    <dgm:cxn modelId="{0ECB051B-4A7E-471E-BB88-1B969606B157}" type="presOf" srcId="{C81EFD53-67C3-4B28-A07F-96584FAE8632}" destId="{FDAF351A-83AF-4647-9CA1-A87254C23943}" srcOrd="0" destOrd="0" presId="urn:microsoft.com/office/officeart/2005/8/layout/hierarchy1"/>
    <dgm:cxn modelId="{65170B23-F554-40A9-8982-FD8D5D0B6982}" type="presOf" srcId="{180B5EA2-E03E-47CA-93E3-B21A33B73453}" destId="{3AA5EA94-3ABE-441D-B898-5C439E61A771}" srcOrd="0" destOrd="0" presId="urn:microsoft.com/office/officeart/2005/8/layout/hierarchy1"/>
    <dgm:cxn modelId="{FDC9BC29-EDE9-4ABF-A0E0-A4EA024100EC}" type="presOf" srcId="{65473623-B545-4B61-8CD0-77D7C4EB7316}" destId="{019945C4-12CD-4D61-BDAA-49007D589A86}" srcOrd="0" destOrd="0" presId="urn:microsoft.com/office/officeart/2005/8/layout/hierarchy1"/>
    <dgm:cxn modelId="{2EEB9B2B-799D-423E-923F-B67789C62151}" type="presOf" srcId="{6142A4A6-6FE0-4B33-A57E-70660F43718B}" destId="{8A8916B8-26B8-4797-A2C0-9730A94D1EE2}" srcOrd="0" destOrd="0" presId="urn:microsoft.com/office/officeart/2005/8/layout/hierarchy1"/>
    <dgm:cxn modelId="{00F41F32-ADE6-4ADE-A0BC-D5765FB4A7E6}" srcId="{93C80124-01AE-4512-89DB-9FA139EA0D8C}" destId="{EAAC0836-B080-463D-A1FA-18D596E6C1B8}" srcOrd="1" destOrd="0" parTransId="{BCF7A8B7-1A01-4D56-9DAC-B0725277D0CE}" sibTransId="{93C04772-FE0E-43E3-85DD-D1074F2196C7}"/>
    <dgm:cxn modelId="{882DA93C-A647-4ACF-951A-84F6788628A1}" type="presOf" srcId="{308101A0-7F42-4F7C-951D-86FF08EB7919}" destId="{CD4B3C98-2C3E-497E-AFA6-C227B4CE3D9E}" srcOrd="0" destOrd="0" presId="urn:microsoft.com/office/officeart/2005/8/layout/hierarchy1"/>
    <dgm:cxn modelId="{39375C43-7D8B-41FF-A806-E90A77695C0E}" type="presOf" srcId="{CA4B6AEA-0438-4C5F-AFB8-47AB3276BC86}" destId="{6B27AD4E-7BB5-4D16-9136-12677221D235}" srcOrd="0" destOrd="0" presId="urn:microsoft.com/office/officeart/2005/8/layout/hierarchy1"/>
    <dgm:cxn modelId="{0854BC4F-B071-463D-AEFD-2A46BC0493A5}" srcId="{DF66351E-226F-4922-91FB-2B972B04B189}" destId="{308101A0-7F42-4F7C-951D-86FF08EB7919}" srcOrd="0" destOrd="0" parTransId="{2115495F-40AD-4CBE-98E3-55994DC2ED85}" sibTransId="{4B23A633-3E87-4E08-91C1-5CA3F4EA0085}"/>
    <dgm:cxn modelId="{DC718852-6A16-4D8D-A11D-CE9F100D12DB}" srcId="{CA4B6AEA-0438-4C5F-AFB8-47AB3276BC86}" destId="{DF66351E-226F-4922-91FB-2B972B04B189}" srcOrd="0" destOrd="0" parTransId="{66D93561-1D32-43E9-8401-1CEBE269B87F}" sibTransId="{D48409CD-DCD0-4B20-999A-338EE9B5302A}"/>
    <dgm:cxn modelId="{E3A8F572-58E9-496C-AB9F-EE0A2E4ACCAC}" type="presOf" srcId="{68701EA8-FDE2-45C9-ACB5-76EA1F5F6C25}" destId="{2D5BE72D-1BD5-4FF0-BF18-C512340A0590}" srcOrd="0" destOrd="0" presId="urn:microsoft.com/office/officeart/2005/8/layout/hierarchy1"/>
    <dgm:cxn modelId="{8D6B6379-43E3-43DA-B26F-DA18FB486D6C}" type="presOf" srcId="{4A54AE50-C504-4C4A-902C-940AA5209B08}" destId="{01120E82-C917-49C2-B760-D9B853E17E89}" srcOrd="0" destOrd="0" presId="urn:microsoft.com/office/officeart/2005/8/layout/hierarchy1"/>
    <dgm:cxn modelId="{7BB59359-F9F7-4039-A5B0-A1DF9306C7F1}" srcId="{E144989B-933D-4D10-BAE9-A61525813816}" destId="{A2916F13-83F4-4C38-B1C5-11FCFDEC07FA}" srcOrd="0" destOrd="0" parTransId="{74799D26-106E-44D1-B0E4-A848F9125E9B}" sibTransId="{58DF85A6-2AAF-4FA9-9489-146BA4536DF3}"/>
    <dgm:cxn modelId="{B4D89C5A-2272-4B8B-B7BE-333C75FA561A}" srcId="{5D957A36-0CE3-4E65-B3B0-1B7EE5EBC24F}" destId="{68701EA8-FDE2-45C9-ACB5-76EA1F5F6C25}" srcOrd="0" destOrd="0" parTransId="{F0D0A392-6A97-404A-92F5-7389BE096723}" sibTransId="{2DBB7F9A-7666-445E-BBDE-68F70F3C9C60}"/>
    <dgm:cxn modelId="{D51A5F80-0CE3-4E9B-8149-C9A2A9826BED}" type="presOf" srcId="{36A25D4F-A2BE-4ADF-9B99-DD98F6FFFA00}" destId="{DCA17F32-8ADB-4853-8184-2122363F3EAF}" srcOrd="0" destOrd="0" presId="urn:microsoft.com/office/officeart/2005/8/layout/hierarchy1"/>
    <dgm:cxn modelId="{62EF5A93-3175-4321-8545-02E42605EBB9}" type="presOf" srcId="{E144989B-933D-4D10-BAE9-A61525813816}" destId="{69FC946C-E211-410B-9BA1-54FD011EA6CD}" srcOrd="0" destOrd="0" presId="urn:microsoft.com/office/officeart/2005/8/layout/hierarchy1"/>
    <dgm:cxn modelId="{93AD12A2-7C62-4243-B3FC-2F6D54E725C9}" type="presOf" srcId="{0B542F76-B2B0-418A-9C3D-B0BB9FA6F5D1}" destId="{05D4035E-8CF5-4A2A-AE96-5C93D226EC68}" srcOrd="0" destOrd="0" presId="urn:microsoft.com/office/officeart/2005/8/layout/hierarchy1"/>
    <dgm:cxn modelId="{F1493BA5-7EAA-4D36-BADE-6EA0B6876A7A}" srcId="{308101A0-7F42-4F7C-951D-86FF08EB7919}" destId="{E144989B-933D-4D10-BAE9-A61525813816}" srcOrd="1" destOrd="0" parTransId="{73323614-9505-4CFB-BAAA-847E4B4CA8B3}" sibTransId="{A27C60B9-EE89-4C3A-A7E0-01EF678D6A11}"/>
    <dgm:cxn modelId="{A47933A9-EFDA-48A2-87BE-FF19535D0718}" type="presOf" srcId="{F0D0A392-6A97-404A-92F5-7389BE096723}" destId="{4C58972A-BC95-4FD6-B1AE-5B6B2359B682}" srcOrd="0" destOrd="0" presId="urn:microsoft.com/office/officeart/2005/8/layout/hierarchy1"/>
    <dgm:cxn modelId="{3C3AFAB9-00D9-464D-8C4B-14A60BAA3FD8}" type="presOf" srcId="{93C80124-01AE-4512-89DB-9FA139EA0D8C}" destId="{5156EB59-0F6A-4D05-9102-0EFE31F8832F}" srcOrd="0" destOrd="0" presId="urn:microsoft.com/office/officeart/2005/8/layout/hierarchy1"/>
    <dgm:cxn modelId="{483138BF-60F4-423F-8E79-020562C124AA}" type="presOf" srcId="{F3131711-81F5-49B5-99A8-989170972628}" destId="{4AF5282E-0459-4966-89F3-8DD20ADBC9B7}" srcOrd="0" destOrd="0" presId="urn:microsoft.com/office/officeart/2005/8/layout/hierarchy1"/>
    <dgm:cxn modelId="{E72C00C3-E807-47CF-87C6-1BA4D680D6E5}" type="presOf" srcId="{A2916F13-83F4-4C38-B1C5-11FCFDEC07FA}" destId="{951D0795-6B8A-4F7E-A1F0-F0E205FBDF3F}" srcOrd="0" destOrd="0" presId="urn:microsoft.com/office/officeart/2005/8/layout/hierarchy1"/>
    <dgm:cxn modelId="{7DB571C6-5CC6-455E-9075-FD23D3BDDE7D}" srcId="{308101A0-7F42-4F7C-951D-86FF08EB7919}" destId="{6142A4A6-6FE0-4B33-A57E-70660F43718B}" srcOrd="0" destOrd="0" parTransId="{0B542F76-B2B0-418A-9C3D-B0BB9FA6F5D1}" sibTransId="{5DB67165-BD2B-4605-9C7E-61EA55DC32BB}"/>
    <dgm:cxn modelId="{502CAEE8-C688-454B-9DFC-5564985F0EA9}" type="presOf" srcId="{BCF7A8B7-1A01-4D56-9DAC-B0725277D0CE}" destId="{08DEE62C-5A6B-46A1-A015-DB5611EEEB44}" srcOrd="0" destOrd="0" presId="urn:microsoft.com/office/officeart/2005/8/layout/hierarchy1"/>
    <dgm:cxn modelId="{992CF2E8-8135-4A0F-994D-E8C67876227C}" type="presOf" srcId="{DF66351E-226F-4922-91FB-2B972B04B189}" destId="{0A71B960-93E2-4430-BD79-1CADE4D05F84}" srcOrd="0" destOrd="0" presId="urn:microsoft.com/office/officeart/2005/8/layout/hierarchy1"/>
    <dgm:cxn modelId="{990429E9-ACB6-4700-80AE-E1BC3A964C55}" srcId="{5D957A36-0CE3-4E65-B3B0-1B7EE5EBC24F}" destId="{C81EFD53-67C3-4B28-A07F-96584FAE8632}" srcOrd="1" destOrd="0" parTransId="{0BC80B20-8517-4577-B394-9B54FA5BF755}" sibTransId="{90E619DA-E677-44D2-BDF5-03FEB9FEBA06}"/>
    <dgm:cxn modelId="{FB368EF1-CB06-45AC-9480-CB17400137D5}" srcId="{93C80124-01AE-4512-89DB-9FA139EA0D8C}" destId="{65473623-B545-4B61-8CD0-77D7C4EB7316}" srcOrd="0" destOrd="0" parTransId="{507CC400-5558-477B-9DBC-BBCC828E8AD9}" sibTransId="{29080E15-02E8-44D2-A519-0814180D3B93}"/>
    <dgm:cxn modelId="{17E87877-377F-4714-A9BA-00DE1D748BDA}" type="presParOf" srcId="{6B27AD4E-7BB5-4D16-9136-12677221D235}" destId="{FCCEE91E-DEAD-4849-B4ED-A7A5F518E322}" srcOrd="0" destOrd="0" presId="urn:microsoft.com/office/officeart/2005/8/layout/hierarchy1"/>
    <dgm:cxn modelId="{7E84DD58-80BC-4ADA-9915-09391F7A0590}" type="presParOf" srcId="{FCCEE91E-DEAD-4849-B4ED-A7A5F518E322}" destId="{B3ACCC14-C323-4962-A734-F2750CFFA273}" srcOrd="0" destOrd="0" presId="urn:microsoft.com/office/officeart/2005/8/layout/hierarchy1"/>
    <dgm:cxn modelId="{28C7B4D0-299B-45A3-8C81-BB4738EC09C0}" type="presParOf" srcId="{B3ACCC14-C323-4962-A734-F2750CFFA273}" destId="{B980A7DF-BA26-4472-AEF5-A1D3D1C48583}" srcOrd="0" destOrd="0" presId="urn:microsoft.com/office/officeart/2005/8/layout/hierarchy1"/>
    <dgm:cxn modelId="{BBD61BCF-788D-4FFE-B489-D1875E38C122}" type="presParOf" srcId="{B3ACCC14-C323-4962-A734-F2750CFFA273}" destId="{0A71B960-93E2-4430-BD79-1CADE4D05F84}" srcOrd="1" destOrd="0" presId="urn:microsoft.com/office/officeart/2005/8/layout/hierarchy1"/>
    <dgm:cxn modelId="{40165F4C-D29E-4820-BCC1-3690BF15FE2D}" type="presParOf" srcId="{FCCEE91E-DEAD-4849-B4ED-A7A5F518E322}" destId="{269DF839-63D7-4AAA-AB01-A92B1A25B1D3}" srcOrd="1" destOrd="0" presId="urn:microsoft.com/office/officeart/2005/8/layout/hierarchy1"/>
    <dgm:cxn modelId="{16A4CC6E-4945-40CC-AFD7-2E447E7D20A6}" type="presParOf" srcId="{269DF839-63D7-4AAA-AB01-A92B1A25B1D3}" destId="{AFED37F1-97E1-4ECE-89BD-9727090A5961}" srcOrd="0" destOrd="0" presId="urn:microsoft.com/office/officeart/2005/8/layout/hierarchy1"/>
    <dgm:cxn modelId="{53E3A835-65D7-47B8-94C8-0747D858CE77}" type="presParOf" srcId="{269DF839-63D7-4AAA-AB01-A92B1A25B1D3}" destId="{93EBAD09-FBAF-468B-8E41-465CD91AC9A2}" srcOrd="1" destOrd="0" presId="urn:microsoft.com/office/officeart/2005/8/layout/hierarchy1"/>
    <dgm:cxn modelId="{FFB36042-3076-4309-9D51-59AA375C2975}" type="presParOf" srcId="{93EBAD09-FBAF-468B-8E41-465CD91AC9A2}" destId="{88822BC5-429F-4B04-B7B8-C7DD15DBBE50}" srcOrd="0" destOrd="0" presId="urn:microsoft.com/office/officeart/2005/8/layout/hierarchy1"/>
    <dgm:cxn modelId="{E0661581-C428-4727-8012-27DCEBFDCBD1}" type="presParOf" srcId="{88822BC5-429F-4B04-B7B8-C7DD15DBBE50}" destId="{9506F2F6-22C8-4E83-99C1-1C8F465FCE93}" srcOrd="0" destOrd="0" presId="urn:microsoft.com/office/officeart/2005/8/layout/hierarchy1"/>
    <dgm:cxn modelId="{6287A368-5B27-469F-AA34-40E1ED542C99}" type="presParOf" srcId="{88822BC5-429F-4B04-B7B8-C7DD15DBBE50}" destId="{CD4B3C98-2C3E-497E-AFA6-C227B4CE3D9E}" srcOrd="1" destOrd="0" presId="urn:microsoft.com/office/officeart/2005/8/layout/hierarchy1"/>
    <dgm:cxn modelId="{0405AC5E-90E1-4C03-8506-8782C70C59B9}" type="presParOf" srcId="{93EBAD09-FBAF-468B-8E41-465CD91AC9A2}" destId="{675D9DF1-ADE9-4CEA-89C0-9FF6F0E32D22}" srcOrd="1" destOrd="0" presId="urn:microsoft.com/office/officeart/2005/8/layout/hierarchy1"/>
    <dgm:cxn modelId="{FAE748AD-D429-4839-8900-17EBB6BA158B}" type="presParOf" srcId="{675D9DF1-ADE9-4CEA-89C0-9FF6F0E32D22}" destId="{05D4035E-8CF5-4A2A-AE96-5C93D226EC68}" srcOrd="0" destOrd="0" presId="urn:microsoft.com/office/officeart/2005/8/layout/hierarchy1"/>
    <dgm:cxn modelId="{D21EEFF7-5B6F-40E2-8BF5-9DACF17F1AD1}" type="presParOf" srcId="{675D9DF1-ADE9-4CEA-89C0-9FF6F0E32D22}" destId="{D3B3B056-C9C2-4F89-B341-C86474BBC85D}" srcOrd="1" destOrd="0" presId="urn:microsoft.com/office/officeart/2005/8/layout/hierarchy1"/>
    <dgm:cxn modelId="{B1414002-F48A-4E7E-A190-012E53D5CA92}" type="presParOf" srcId="{D3B3B056-C9C2-4F89-B341-C86474BBC85D}" destId="{C06D4D22-2420-4E74-B380-8C22CF150C1C}" srcOrd="0" destOrd="0" presId="urn:microsoft.com/office/officeart/2005/8/layout/hierarchy1"/>
    <dgm:cxn modelId="{76D5F942-86AE-4CA9-923C-E54AA2C865A4}" type="presParOf" srcId="{C06D4D22-2420-4E74-B380-8C22CF150C1C}" destId="{0B297583-874D-42F5-9926-7A958C610B1A}" srcOrd="0" destOrd="0" presId="urn:microsoft.com/office/officeart/2005/8/layout/hierarchy1"/>
    <dgm:cxn modelId="{A697815F-ED61-4653-BD5B-6E0A0BB224DE}" type="presParOf" srcId="{C06D4D22-2420-4E74-B380-8C22CF150C1C}" destId="{8A8916B8-26B8-4797-A2C0-9730A94D1EE2}" srcOrd="1" destOrd="0" presId="urn:microsoft.com/office/officeart/2005/8/layout/hierarchy1"/>
    <dgm:cxn modelId="{C8D7D86C-CBD1-4346-B19A-5B30EE0E80E4}" type="presParOf" srcId="{D3B3B056-C9C2-4F89-B341-C86474BBC85D}" destId="{56D29644-2CAB-427C-B608-0A8E3A7C8FB6}" srcOrd="1" destOrd="0" presId="urn:microsoft.com/office/officeart/2005/8/layout/hierarchy1"/>
    <dgm:cxn modelId="{022C7B66-A3DE-4BA2-85F7-AC003ADFA0DC}" type="presParOf" srcId="{675D9DF1-ADE9-4CEA-89C0-9FF6F0E32D22}" destId="{BBB61ADD-A6BD-4A7A-AC24-766DD456831C}" srcOrd="2" destOrd="0" presId="urn:microsoft.com/office/officeart/2005/8/layout/hierarchy1"/>
    <dgm:cxn modelId="{E80C6D83-5235-4D3E-A04D-8A9139662939}" type="presParOf" srcId="{675D9DF1-ADE9-4CEA-89C0-9FF6F0E32D22}" destId="{267E0838-FFE1-4753-9F49-C8C764FE842E}" srcOrd="3" destOrd="0" presId="urn:microsoft.com/office/officeart/2005/8/layout/hierarchy1"/>
    <dgm:cxn modelId="{0D435380-4099-4CE2-A2D8-8596CEA7DA05}" type="presParOf" srcId="{267E0838-FFE1-4753-9F49-C8C764FE842E}" destId="{14BC1CFA-482F-4BD2-8DD1-B4BBC0475741}" srcOrd="0" destOrd="0" presId="urn:microsoft.com/office/officeart/2005/8/layout/hierarchy1"/>
    <dgm:cxn modelId="{ED1B7C7F-F06B-4F33-8545-9D34678BEDD9}" type="presParOf" srcId="{14BC1CFA-482F-4BD2-8DD1-B4BBC0475741}" destId="{E31980E0-AC61-4553-8978-D88D9A60F876}" srcOrd="0" destOrd="0" presId="urn:microsoft.com/office/officeart/2005/8/layout/hierarchy1"/>
    <dgm:cxn modelId="{C757E8AB-E07B-47F2-907F-13B0FD89CD34}" type="presParOf" srcId="{14BC1CFA-482F-4BD2-8DD1-B4BBC0475741}" destId="{69FC946C-E211-410B-9BA1-54FD011EA6CD}" srcOrd="1" destOrd="0" presId="urn:microsoft.com/office/officeart/2005/8/layout/hierarchy1"/>
    <dgm:cxn modelId="{6E5902A5-B885-43E3-A819-CED7E37D26E9}" type="presParOf" srcId="{267E0838-FFE1-4753-9F49-C8C764FE842E}" destId="{1D9C6CFA-924A-4BCC-B7A6-232773525AC3}" srcOrd="1" destOrd="0" presId="urn:microsoft.com/office/officeart/2005/8/layout/hierarchy1"/>
    <dgm:cxn modelId="{83370356-2FA7-4492-B03F-176D114622D2}" type="presParOf" srcId="{1D9C6CFA-924A-4BCC-B7A6-232773525AC3}" destId="{75E242B7-54D9-48CB-B490-DD87204B0E9F}" srcOrd="0" destOrd="0" presId="urn:microsoft.com/office/officeart/2005/8/layout/hierarchy1"/>
    <dgm:cxn modelId="{C2139287-69C9-4EEF-AC64-46FFDBA1341E}" type="presParOf" srcId="{1D9C6CFA-924A-4BCC-B7A6-232773525AC3}" destId="{AAFA410F-BB43-4F73-BCDC-7CDCC2426476}" srcOrd="1" destOrd="0" presId="urn:microsoft.com/office/officeart/2005/8/layout/hierarchy1"/>
    <dgm:cxn modelId="{282726AB-CE32-480A-A6C7-6B4A2F579F91}" type="presParOf" srcId="{AAFA410F-BB43-4F73-BCDC-7CDCC2426476}" destId="{38E69CC9-B5B3-42A4-BFAF-AB6E0CE3448B}" srcOrd="0" destOrd="0" presId="urn:microsoft.com/office/officeart/2005/8/layout/hierarchy1"/>
    <dgm:cxn modelId="{019BCD77-F83C-4653-95E7-49C62F29312F}" type="presParOf" srcId="{38E69CC9-B5B3-42A4-BFAF-AB6E0CE3448B}" destId="{16B6BC36-5AE5-4BC7-B7D5-8F38E42A1D9B}" srcOrd="0" destOrd="0" presId="urn:microsoft.com/office/officeart/2005/8/layout/hierarchy1"/>
    <dgm:cxn modelId="{272FAF81-D032-4F79-B752-386A7E775ECC}" type="presParOf" srcId="{38E69CC9-B5B3-42A4-BFAF-AB6E0CE3448B}" destId="{951D0795-6B8A-4F7E-A1F0-F0E205FBDF3F}" srcOrd="1" destOrd="0" presId="urn:microsoft.com/office/officeart/2005/8/layout/hierarchy1"/>
    <dgm:cxn modelId="{599C8728-D887-439E-914B-5856BD3FE3E2}" type="presParOf" srcId="{AAFA410F-BB43-4F73-BCDC-7CDCC2426476}" destId="{D5E9A97E-2724-4780-B970-6A87CB86783C}" srcOrd="1" destOrd="0" presId="urn:microsoft.com/office/officeart/2005/8/layout/hierarchy1"/>
    <dgm:cxn modelId="{AC1AC9F6-045B-48A4-92AC-DF685776278F}" type="presParOf" srcId="{1D9C6CFA-924A-4BCC-B7A6-232773525AC3}" destId="{DCA17F32-8ADB-4853-8184-2122363F3EAF}" srcOrd="2" destOrd="0" presId="urn:microsoft.com/office/officeart/2005/8/layout/hierarchy1"/>
    <dgm:cxn modelId="{727784E6-7041-44D5-BD65-74A9E12A7F20}" type="presParOf" srcId="{1D9C6CFA-924A-4BCC-B7A6-232773525AC3}" destId="{20C3F9F5-8E4A-446E-9382-1B255FA6F609}" srcOrd="3" destOrd="0" presId="urn:microsoft.com/office/officeart/2005/8/layout/hierarchy1"/>
    <dgm:cxn modelId="{6E64A83B-5450-4F0A-A7C8-BF8D74A6E348}" type="presParOf" srcId="{20C3F9F5-8E4A-446E-9382-1B255FA6F609}" destId="{8BE8A7BA-8BA0-49E1-BF1E-A0F8F2BE4324}" srcOrd="0" destOrd="0" presId="urn:microsoft.com/office/officeart/2005/8/layout/hierarchy1"/>
    <dgm:cxn modelId="{BE3A837C-0CE6-4DEC-A65F-0C35BFE4033A}" type="presParOf" srcId="{8BE8A7BA-8BA0-49E1-BF1E-A0F8F2BE4324}" destId="{334F104B-B41B-4DD2-834E-6C79201C563A}" srcOrd="0" destOrd="0" presId="urn:microsoft.com/office/officeart/2005/8/layout/hierarchy1"/>
    <dgm:cxn modelId="{4A7C9E51-1140-4D98-9EE5-DE8B68A303EB}" type="presParOf" srcId="{8BE8A7BA-8BA0-49E1-BF1E-A0F8F2BE4324}" destId="{01120E82-C917-49C2-B760-D9B853E17E89}" srcOrd="1" destOrd="0" presId="urn:microsoft.com/office/officeart/2005/8/layout/hierarchy1"/>
    <dgm:cxn modelId="{96ED3F9F-A214-42B0-8F6D-E5B49A69C6BA}" type="presParOf" srcId="{20C3F9F5-8E4A-446E-9382-1B255FA6F609}" destId="{085145F6-CC33-48C4-8144-CD48B9959F27}" srcOrd="1" destOrd="0" presId="urn:microsoft.com/office/officeart/2005/8/layout/hierarchy1"/>
    <dgm:cxn modelId="{90BA3D5B-1669-4033-8260-8DF232C63BA0}" type="presParOf" srcId="{675D9DF1-ADE9-4CEA-89C0-9FF6F0E32D22}" destId="{4AF5282E-0459-4966-89F3-8DD20ADBC9B7}" srcOrd="4" destOrd="0" presId="urn:microsoft.com/office/officeart/2005/8/layout/hierarchy1"/>
    <dgm:cxn modelId="{668845AC-71EC-43AB-A09C-397C9F119DFC}" type="presParOf" srcId="{675D9DF1-ADE9-4CEA-89C0-9FF6F0E32D22}" destId="{90BF6D8C-6836-4F9C-875D-7DC09BC1B1E4}" srcOrd="5" destOrd="0" presId="urn:microsoft.com/office/officeart/2005/8/layout/hierarchy1"/>
    <dgm:cxn modelId="{6F3C63AF-650C-4DC5-B664-77FD3F71595C}" type="presParOf" srcId="{90BF6D8C-6836-4F9C-875D-7DC09BC1B1E4}" destId="{85E9F84D-6300-449B-B3C2-52EF4CD6ABF1}" srcOrd="0" destOrd="0" presId="urn:microsoft.com/office/officeart/2005/8/layout/hierarchy1"/>
    <dgm:cxn modelId="{EEFCC2AA-311F-4AAB-8068-D96A8B9DCE62}" type="presParOf" srcId="{85E9F84D-6300-449B-B3C2-52EF4CD6ABF1}" destId="{A27096D3-B7CB-4DE5-AFA7-21465251E30B}" srcOrd="0" destOrd="0" presId="urn:microsoft.com/office/officeart/2005/8/layout/hierarchy1"/>
    <dgm:cxn modelId="{6D620319-FDED-4DE1-AA41-C6671930902B}" type="presParOf" srcId="{85E9F84D-6300-449B-B3C2-52EF4CD6ABF1}" destId="{5156EB59-0F6A-4D05-9102-0EFE31F8832F}" srcOrd="1" destOrd="0" presId="urn:microsoft.com/office/officeart/2005/8/layout/hierarchy1"/>
    <dgm:cxn modelId="{2F7C6986-12CA-44E3-9DF6-F671755AEDC5}" type="presParOf" srcId="{90BF6D8C-6836-4F9C-875D-7DC09BC1B1E4}" destId="{589E4492-0D14-4F30-BB2A-2F285CB3923A}" srcOrd="1" destOrd="0" presId="urn:microsoft.com/office/officeart/2005/8/layout/hierarchy1"/>
    <dgm:cxn modelId="{FC6FB690-8F4B-4879-92FD-DC872F962F55}" type="presParOf" srcId="{589E4492-0D14-4F30-BB2A-2F285CB3923A}" destId="{F7CBB45E-DAAD-48CF-BCC1-FEE83A9DA422}" srcOrd="0" destOrd="0" presId="urn:microsoft.com/office/officeart/2005/8/layout/hierarchy1"/>
    <dgm:cxn modelId="{FEFD0BCE-8D76-449E-99E6-E0B3C0B356F9}" type="presParOf" srcId="{589E4492-0D14-4F30-BB2A-2F285CB3923A}" destId="{1F98B996-5F25-4655-8712-E9030CA790FB}" srcOrd="1" destOrd="0" presId="urn:microsoft.com/office/officeart/2005/8/layout/hierarchy1"/>
    <dgm:cxn modelId="{1711C4FC-C81C-4C89-B73E-D0A947DEFC3A}" type="presParOf" srcId="{1F98B996-5F25-4655-8712-E9030CA790FB}" destId="{48A96294-02A5-43CB-A3DE-4288C388E0C5}" srcOrd="0" destOrd="0" presId="urn:microsoft.com/office/officeart/2005/8/layout/hierarchy1"/>
    <dgm:cxn modelId="{D998AB4C-D551-4EFD-A867-55BB222ACA39}" type="presParOf" srcId="{48A96294-02A5-43CB-A3DE-4288C388E0C5}" destId="{25C489D1-DAC0-4F6B-B999-B5A0815069AB}" srcOrd="0" destOrd="0" presId="urn:microsoft.com/office/officeart/2005/8/layout/hierarchy1"/>
    <dgm:cxn modelId="{6195DB00-ECF8-40FD-B4E1-80013BAC1DFA}" type="presParOf" srcId="{48A96294-02A5-43CB-A3DE-4288C388E0C5}" destId="{019945C4-12CD-4D61-BDAA-49007D589A86}" srcOrd="1" destOrd="0" presId="urn:microsoft.com/office/officeart/2005/8/layout/hierarchy1"/>
    <dgm:cxn modelId="{C0409E83-FE8B-4F96-8A55-9758F189E73B}" type="presParOf" srcId="{1F98B996-5F25-4655-8712-E9030CA790FB}" destId="{A9472752-DFFE-4FF1-9127-F671ED0E5D57}" srcOrd="1" destOrd="0" presId="urn:microsoft.com/office/officeart/2005/8/layout/hierarchy1"/>
    <dgm:cxn modelId="{4FD571B0-DA45-4AC1-BC51-AF864529E1E2}" type="presParOf" srcId="{589E4492-0D14-4F30-BB2A-2F285CB3923A}" destId="{08DEE62C-5A6B-46A1-A015-DB5611EEEB44}" srcOrd="2" destOrd="0" presId="urn:microsoft.com/office/officeart/2005/8/layout/hierarchy1"/>
    <dgm:cxn modelId="{4999727F-0190-47B0-8D49-834342611234}" type="presParOf" srcId="{589E4492-0D14-4F30-BB2A-2F285CB3923A}" destId="{E88E9BB1-8860-4360-BFA4-23A86516A9B2}" srcOrd="3" destOrd="0" presId="urn:microsoft.com/office/officeart/2005/8/layout/hierarchy1"/>
    <dgm:cxn modelId="{D7DC7631-AC18-4E66-BC19-B2847A61239B}" type="presParOf" srcId="{E88E9BB1-8860-4360-BFA4-23A86516A9B2}" destId="{CF2F129F-B83B-47E9-B522-85AA7A1CDFE5}" srcOrd="0" destOrd="0" presId="urn:microsoft.com/office/officeart/2005/8/layout/hierarchy1"/>
    <dgm:cxn modelId="{B735C425-3448-4AB1-831B-927DA314CCF0}" type="presParOf" srcId="{CF2F129F-B83B-47E9-B522-85AA7A1CDFE5}" destId="{2210B6AE-AB6A-4FA5-85B5-B7778ED097F3}" srcOrd="0" destOrd="0" presId="urn:microsoft.com/office/officeart/2005/8/layout/hierarchy1"/>
    <dgm:cxn modelId="{5497BC38-4F2F-4E7B-BEF7-D762F19BC87D}" type="presParOf" srcId="{CF2F129F-B83B-47E9-B522-85AA7A1CDFE5}" destId="{C7313AA1-A586-4BF1-A80E-F39A0A543733}" srcOrd="1" destOrd="0" presId="urn:microsoft.com/office/officeart/2005/8/layout/hierarchy1"/>
    <dgm:cxn modelId="{54FB2C08-A36B-41FC-A060-C37C8F0BBB33}" type="presParOf" srcId="{E88E9BB1-8860-4360-BFA4-23A86516A9B2}" destId="{9B01A367-9618-47D7-B0CB-57A7DB47538C}" srcOrd="1" destOrd="0" presId="urn:microsoft.com/office/officeart/2005/8/layout/hierarchy1"/>
    <dgm:cxn modelId="{2A3B25A6-45A2-4E1B-8DB5-A3E2FF381351}" type="presParOf" srcId="{269DF839-63D7-4AAA-AB01-A92B1A25B1D3}" destId="{3AA5EA94-3ABE-441D-B898-5C439E61A771}" srcOrd="2" destOrd="0" presId="urn:microsoft.com/office/officeart/2005/8/layout/hierarchy1"/>
    <dgm:cxn modelId="{1128CAAD-707E-4AD9-BEE2-E933C30BE5F8}" type="presParOf" srcId="{269DF839-63D7-4AAA-AB01-A92B1A25B1D3}" destId="{89A3C0B6-86D7-4600-BA1A-FF75B4DE52D9}" srcOrd="3" destOrd="0" presId="urn:microsoft.com/office/officeart/2005/8/layout/hierarchy1"/>
    <dgm:cxn modelId="{C6291B34-96A4-42EF-B297-9915692F1651}" type="presParOf" srcId="{89A3C0B6-86D7-4600-BA1A-FF75B4DE52D9}" destId="{5C733C49-F28F-4CA0-9F0A-FC68C934D9B2}" srcOrd="0" destOrd="0" presId="urn:microsoft.com/office/officeart/2005/8/layout/hierarchy1"/>
    <dgm:cxn modelId="{CD9DB4C7-E032-4C23-80FD-696E80153419}" type="presParOf" srcId="{5C733C49-F28F-4CA0-9F0A-FC68C934D9B2}" destId="{27289E1E-0863-43B9-8307-037CCE023E54}" srcOrd="0" destOrd="0" presId="urn:microsoft.com/office/officeart/2005/8/layout/hierarchy1"/>
    <dgm:cxn modelId="{A305CDBB-867B-41A0-85F2-31B1882C1D79}" type="presParOf" srcId="{5C733C49-F28F-4CA0-9F0A-FC68C934D9B2}" destId="{F8B7A5EE-CBB1-4440-938B-EBD86A01E862}" srcOrd="1" destOrd="0" presId="urn:microsoft.com/office/officeart/2005/8/layout/hierarchy1"/>
    <dgm:cxn modelId="{7805368C-41FC-4CC2-8D10-52C1494AD69D}" type="presParOf" srcId="{89A3C0B6-86D7-4600-BA1A-FF75B4DE52D9}" destId="{72385F71-9352-4DE5-B523-8930B3117333}" srcOrd="1" destOrd="0" presId="urn:microsoft.com/office/officeart/2005/8/layout/hierarchy1"/>
    <dgm:cxn modelId="{60B79C09-5B41-402A-A853-DCA245840B87}" type="presParOf" srcId="{72385F71-9352-4DE5-B523-8930B3117333}" destId="{4C58972A-BC95-4FD6-B1AE-5B6B2359B682}" srcOrd="0" destOrd="0" presId="urn:microsoft.com/office/officeart/2005/8/layout/hierarchy1"/>
    <dgm:cxn modelId="{8AE405A3-95AE-4662-9723-FCCF88CCD564}" type="presParOf" srcId="{72385F71-9352-4DE5-B523-8930B3117333}" destId="{1E48D3FE-355A-47D0-BC51-7F2753F5975D}" srcOrd="1" destOrd="0" presId="urn:microsoft.com/office/officeart/2005/8/layout/hierarchy1"/>
    <dgm:cxn modelId="{91A0A52D-07EA-4B5C-B267-12A24F5FB689}" type="presParOf" srcId="{1E48D3FE-355A-47D0-BC51-7F2753F5975D}" destId="{D2E4B453-68E2-45F4-B88B-5929A9C7255F}" srcOrd="0" destOrd="0" presId="urn:microsoft.com/office/officeart/2005/8/layout/hierarchy1"/>
    <dgm:cxn modelId="{72900D06-BC5A-48F9-A56D-C526A283C65E}" type="presParOf" srcId="{D2E4B453-68E2-45F4-B88B-5929A9C7255F}" destId="{1C8105D1-B9A2-4162-B16E-9E375AE87742}" srcOrd="0" destOrd="0" presId="urn:microsoft.com/office/officeart/2005/8/layout/hierarchy1"/>
    <dgm:cxn modelId="{7E36D1C8-BE58-42FD-A882-E37B8E13E12F}" type="presParOf" srcId="{D2E4B453-68E2-45F4-B88B-5929A9C7255F}" destId="{2D5BE72D-1BD5-4FF0-BF18-C512340A0590}" srcOrd="1" destOrd="0" presId="urn:microsoft.com/office/officeart/2005/8/layout/hierarchy1"/>
    <dgm:cxn modelId="{2E57AC26-1AC3-4336-9A9E-D762A86C7EF2}" type="presParOf" srcId="{1E48D3FE-355A-47D0-BC51-7F2753F5975D}" destId="{0553F1C9-E5EF-4C76-B67E-238FD1E0DDA6}" srcOrd="1" destOrd="0" presId="urn:microsoft.com/office/officeart/2005/8/layout/hierarchy1"/>
    <dgm:cxn modelId="{9A728C8F-8E1C-4700-BE7F-46AC2E8227FF}" type="presParOf" srcId="{72385F71-9352-4DE5-B523-8930B3117333}" destId="{CDA928F8-4A30-4275-8DA0-349F63BA750F}" srcOrd="2" destOrd="0" presId="urn:microsoft.com/office/officeart/2005/8/layout/hierarchy1"/>
    <dgm:cxn modelId="{88827C9E-F240-44F6-BD71-1A1C37ADF0C3}" type="presParOf" srcId="{72385F71-9352-4DE5-B523-8930B3117333}" destId="{796A8C9F-873C-446E-9D8D-887446ED7167}" srcOrd="3" destOrd="0" presId="urn:microsoft.com/office/officeart/2005/8/layout/hierarchy1"/>
    <dgm:cxn modelId="{DF4A17ED-D6C6-4FB5-8810-C0BDBA2EA211}" type="presParOf" srcId="{796A8C9F-873C-446E-9D8D-887446ED7167}" destId="{6377553A-55B4-4A95-9CC1-123AFEE08D10}" srcOrd="0" destOrd="0" presId="urn:microsoft.com/office/officeart/2005/8/layout/hierarchy1"/>
    <dgm:cxn modelId="{C8084054-F71E-43C5-8733-5AC9A0982E0B}" type="presParOf" srcId="{6377553A-55B4-4A95-9CC1-123AFEE08D10}" destId="{A8A1347C-898B-4760-9C99-5343C0A0045F}" srcOrd="0" destOrd="0" presId="urn:microsoft.com/office/officeart/2005/8/layout/hierarchy1"/>
    <dgm:cxn modelId="{F4234183-35B5-4B8E-AE6E-A211FB3F82DC}" type="presParOf" srcId="{6377553A-55B4-4A95-9CC1-123AFEE08D10}" destId="{FDAF351A-83AF-4647-9CA1-A87254C23943}" srcOrd="1" destOrd="0" presId="urn:microsoft.com/office/officeart/2005/8/layout/hierarchy1"/>
    <dgm:cxn modelId="{25F46907-8328-41E3-AC6F-233BAC87E232}" type="presParOf" srcId="{796A8C9F-873C-446E-9D8D-887446ED7167}" destId="{0860B014-3F45-4E0B-AB21-B800A7AD121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A4B6AEA-0438-4C5F-AFB8-47AB3276BC86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DF66351E-226F-4922-91FB-2B972B04B189}">
      <dgm:prSet phldrT="[Text]"/>
      <dgm:spPr/>
      <dgm:t>
        <a:bodyPr/>
        <a:lstStyle/>
        <a:p>
          <a:r>
            <a:rPr lang="cs-CZ" dirty="0"/>
            <a:t>Máme digitální zákresy?</a:t>
          </a:r>
        </a:p>
      </dgm:t>
    </dgm:pt>
    <dgm:pt modelId="{66D93561-1D32-43E9-8401-1CEBE269B87F}" type="parTrans" cxnId="{DC718852-6A16-4D8D-A11D-CE9F100D12DB}">
      <dgm:prSet/>
      <dgm:spPr/>
      <dgm:t>
        <a:bodyPr/>
        <a:lstStyle/>
        <a:p>
          <a:endParaRPr lang="cs-CZ"/>
        </a:p>
      </dgm:t>
    </dgm:pt>
    <dgm:pt modelId="{D48409CD-DCD0-4B20-999A-338EE9B5302A}" type="sibTrans" cxnId="{DC718852-6A16-4D8D-A11D-CE9F100D12DB}">
      <dgm:prSet/>
      <dgm:spPr/>
      <dgm:t>
        <a:bodyPr/>
        <a:lstStyle/>
        <a:p>
          <a:endParaRPr lang="cs-CZ"/>
        </a:p>
      </dgm:t>
    </dgm:pt>
    <dgm:pt modelId="{308101A0-7F42-4F7C-951D-86FF08EB7919}">
      <dgm:prSet phldrT="[Text]"/>
      <dgm:spPr/>
      <dgm:t>
        <a:bodyPr/>
        <a:lstStyle/>
        <a:p>
          <a:r>
            <a:rPr lang="cs-CZ" dirty="0"/>
            <a:t>Ano</a:t>
          </a:r>
        </a:p>
      </dgm:t>
    </dgm:pt>
    <dgm:pt modelId="{2115495F-40AD-4CBE-98E3-55994DC2ED85}" type="parTrans" cxnId="{0854BC4F-B071-463D-AEFD-2A46BC0493A5}">
      <dgm:prSet/>
      <dgm:spPr/>
      <dgm:t>
        <a:bodyPr/>
        <a:lstStyle/>
        <a:p>
          <a:endParaRPr lang="cs-CZ"/>
        </a:p>
      </dgm:t>
    </dgm:pt>
    <dgm:pt modelId="{4B23A633-3E87-4E08-91C1-5CA3F4EA0085}" type="sibTrans" cxnId="{0854BC4F-B071-463D-AEFD-2A46BC0493A5}">
      <dgm:prSet/>
      <dgm:spPr/>
      <dgm:t>
        <a:bodyPr/>
        <a:lstStyle/>
        <a:p>
          <a:endParaRPr lang="cs-CZ"/>
        </a:p>
      </dgm:t>
    </dgm:pt>
    <dgm:pt modelId="{6142A4A6-6FE0-4B33-A57E-70660F43718B}">
      <dgm:prSet phldrT="[Text]"/>
      <dgm:spPr/>
      <dgm:t>
        <a:bodyPr/>
        <a:lstStyle/>
        <a:p>
          <a:r>
            <a:rPr lang="cs-CZ" dirty="0"/>
            <a:t>Jsou dostatečné a aktuální</a:t>
          </a:r>
        </a:p>
      </dgm:t>
    </dgm:pt>
    <dgm:pt modelId="{0B542F76-B2B0-418A-9C3D-B0BB9FA6F5D1}" type="parTrans" cxnId="{7DB571C6-5CC6-455E-9075-FD23D3BDDE7D}">
      <dgm:prSet/>
      <dgm:spPr/>
      <dgm:t>
        <a:bodyPr/>
        <a:lstStyle/>
        <a:p>
          <a:endParaRPr lang="cs-CZ"/>
        </a:p>
      </dgm:t>
    </dgm:pt>
    <dgm:pt modelId="{5DB67165-BD2B-4605-9C7E-61EA55DC32BB}" type="sibTrans" cxnId="{7DB571C6-5CC6-455E-9075-FD23D3BDDE7D}">
      <dgm:prSet/>
      <dgm:spPr/>
      <dgm:t>
        <a:bodyPr/>
        <a:lstStyle/>
        <a:p>
          <a:endParaRPr lang="cs-CZ"/>
        </a:p>
      </dgm:t>
    </dgm:pt>
    <dgm:pt modelId="{5D957A36-0CE3-4E65-B3B0-1B7EE5EBC24F}">
      <dgm:prSet phldrT="[Text]"/>
      <dgm:spPr/>
      <dgm:t>
        <a:bodyPr/>
        <a:lstStyle/>
        <a:p>
          <a:r>
            <a:rPr lang="cs-CZ" dirty="0"/>
            <a:t>Ne</a:t>
          </a:r>
        </a:p>
      </dgm:t>
    </dgm:pt>
    <dgm:pt modelId="{180B5EA2-E03E-47CA-93E3-B21A33B73453}" type="parTrans" cxnId="{DF639F16-15A8-47EB-9E30-8838A7C20305}">
      <dgm:prSet/>
      <dgm:spPr/>
      <dgm:t>
        <a:bodyPr/>
        <a:lstStyle/>
        <a:p>
          <a:endParaRPr lang="cs-CZ"/>
        </a:p>
      </dgm:t>
    </dgm:pt>
    <dgm:pt modelId="{66CCAB30-438C-46B3-BD02-E5EC034AA0FE}" type="sibTrans" cxnId="{DF639F16-15A8-47EB-9E30-8838A7C20305}">
      <dgm:prSet/>
      <dgm:spPr/>
      <dgm:t>
        <a:bodyPr/>
        <a:lstStyle/>
        <a:p>
          <a:endParaRPr lang="cs-CZ"/>
        </a:p>
      </dgm:t>
    </dgm:pt>
    <dgm:pt modelId="{68701EA8-FDE2-45C9-ACB5-76EA1F5F6C25}">
      <dgm:prSet phldrT="[Text]"/>
      <dgm:spPr/>
      <dgm:t>
        <a:bodyPr/>
        <a:lstStyle/>
        <a:p>
          <a:r>
            <a:rPr lang="cs-CZ" dirty="0"/>
            <a:t>Chceme splnit požadavky jen DTM</a:t>
          </a:r>
        </a:p>
      </dgm:t>
    </dgm:pt>
    <dgm:pt modelId="{F0D0A392-6A97-404A-92F5-7389BE096723}" type="parTrans" cxnId="{B4D89C5A-2272-4B8B-B7BE-333C75FA561A}">
      <dgm:prSet/>
      <dgm:spPr/>
      <dgm:t>
        <a:bodyPr/>
        <a:lstStyle/>
        <a:p>
          <a:endParaRPr lang="cs-CZ"/>
        </a:p>
      </dgm:t>
    </dgm:pt>
    <dgm:pt modelId="{2DBB7F9A-7666-445E-BBDE-68F70F3C9C60}" type="sibTrans" cxnId="{B4D89C5A-2272-4B8B-B7BE-333C75FA561A}">
      <dgm:prSet/>
      <dgm:spPr/>
      <dgm:t>
        <a:bodyPr/>
        <a:lstStyle/>
        <a:p>
          <a:endParaRPr lang="cs-CZ"/>
        </a:p>
      </dgm:t>
    </dgm:pt>
    <dgm:pt modelId="{C81EFD53-67C3-4B28-A07F-96584FAE8632}">
      <dgm:prSet phldrT="[Text]"/>
      <dgm:spPr/>
      <dgm:t>
        <a:bodyPr/>
        <a:lstStyle/>
        <a:p>
          <a:r>
            <a:rPr lang="cs-CZ" dirty="0"/>
            <a:t>Chceme digitální zákresy nad rámec DTM</a:t>
          </a:r>
        </a:p>
      </dgm:t>
    </dgm:pt>
    <dgm:pt modelId="{0BC80B20-8517-4577-B394-9B54FA5BF755}" type="parTrans" cxnId="{990429E9-ACB6-4700-80AE-E1BC3A964C55}">
      <dgm:prSet/>
      <dgm:spPr/>
      <dgm:t>
        <a:bodyPr/>
        <a:lstStyle/>
        <a:p>
          <a:endParaRPr lang="cs-CZ"/>
        </a:p>
      </dgm:t>
    </dgm:pt>
    <dgm:pt modelId="{90E619DA-E677-44D2-BDF5-03FEB9FEBA06}" type="sibTrans" cxnId="{990429E9-ACB6-4700-80AE-E1BC3A964C55}">
      <dgm:prSet/>
      <dgm:spPr/>
      <dgm:t>
        <a:bodyPr/>
        <a:lstStyle/>
        <a:p>
          <a:endParaRPr lang="cs-CZ"/>
        </a:p>
      </dgm:t>
    </dgm:pt>
    <dgm:pt modelId="{93C80124-01AE-4512-89DB-9FA139EA0D8C}">
      <dgm:prSet phldrT="[Text]"/>
      <dgm:spPr/>
      <dgm:t>
        <a:bodyPr/>
        <a:lstStyle/>
        <a:p>
          <a:r>
            <a:rPr lang="cs-CZ" dirty="0"/>
            <a:t>Nejsou dostatečné nebo neaktuální</a:t>
          </a:r>
        </a:p>
      </dgm:t>
    </dgm:pt>
    <dgm:pt modelId="{F3131711-81F5-49B5-99A8-989170972628}" type="parTrans" cxnId="{8AC56609-4065-4BAF-B2AB-52009514C165}">
      <dgm:prSet/>
      <dgm:spPr/>
      <dgm:t>
        <a:bodyPr/>
        <a:lstStyle/>
        <a:p>
          <a:endParaRPr lang="cs-CZ"/>
        </a:p>
      </dgm:t>
    </dgm:pt>
    <dgm:pt modelId="{12635DBB-C3C4-44AB-AD50-E1828D88F9C1}" type="sibTrans" cxnId="{8AC56609-4065-4BAF-B2AB-52009514C165}">
      <dgm:prSet/>
      <dgm:spPr/>
      <dgm:t>
        <a:bodyPr/>
        <a:lstStyle/>
        <a:p>
          <a:endParaRPr lang="cs-CZ"/>
        </a:p>
      </dgm:t>
    </dgm:pt>
    <dgm:pt modelId="{65473623-B545-4B61-8CD0-77D7C4EB7316}">
      <dgm:prSet phldrT="[Text]"/>
      <dgm:spPr/>
      <dgm:t>
        <a:bodyPr/>
        <a:lstStyle/>
        <a:p>
          <a:r>
            <a:rPr lang="cs-CZ" dirty="0"/>
            <a:t>Chceme upravit jen dle požadavků DTM</a:t>
          </a:r>
        </a:p>
      </dgm:t>
    </dgm:pt>
    <dgm:pt modelId="{507CC400-5558-477B-9DBC-BBCC828E8AD9}" type="parTrans" cxnId="{FB368EF1-CB06-45AC-9480-CB17400137D5}">
      <dgm:prSet/>
      <dgm:spPr/>
      <dgm:t>
        <a:bodyPr/>
        <a:lstStyle/>
        <a:p>
          <a:endParaRPr lang="cs-CZ"/>
        </a:p>
      </dgm:t>
    </dgm:pt>
    <dgm:pt modelId="{29080E15-02E8-44D2-A519-0814180D3B93}" type="sibTrans" cxnId="{FB368EF1-CB06-45AC-9480-CB17400137D5}">
      <dgm:prSet/>
      <dgm:spPr/>
      <dgm:t>
        <a:bodyPr/>
        <a:lstStyle/>
        <a:p>
          <a:endParaRPr lang="cs-CZ"/>
        </a:p>
      </dgm:t>
    </dgm:pt>
    <dgm:pt modelId="{EAAC0836-B080-463D-A1FA-18D596E6C1B8}">
      <dgm:prSet phldrT="[Text]"/>
      <dgm:spPr/>
      <dgm:t>
        <a:bodyPr/>
        <a:lstStyle/>
        <a:p>
          <a:r>
            <a:rPr lang="cs-CZ" dirty="0"/>
            <a:t>Chceme je upravit nad rámec DTM</a:t>
          </a:r>
        </a:p>
      </dgm:t>
    </dgm:pt>
    <dgm:pt modelId="{BCF7A8B7-1A01-4D56-9DAC-B0725277D0CE}" type="parTrans" cxnId="{00F41F32-ADE6-4ADE-A0BC-D5765FB4A7E6}">
      <dgm:prSet/>
      <dgm:spPr/>
      <dgm:t>
        <a:bodyPr/>
        <a:lstStyle/>
        <a:p>
          <a:endParaRPr lang="cs-CZ"/>
        </a:p>
      </dgm:t>
    </dgm:pt>
    <dgm:pt modelId="{93C04772-FE0E-43E3-85DD-D1074F2196C7}" type="sibTrans" cxnId="{00F41F32-ADE6-4ADE-A0BC-D5765FB4A7E6}">
      <dgm:prSet/>
      <dgm:spPr/>
      <dgm:t>
        <a:bodyPr/>
        <a:lstStyle/>
        <a:p>
          <a:endParaRPr lang="cs-CZ"/>
        </a:p>
      </dgm:t>
    </dgm:pt>
    <dgm:pt modelId="{164C6A34-B718-4A52-BE36-83E84EC98CE7}">
      <dgm:prSet phldrT="[Text]"/>
      <dgm:spPr/>
      <dgm:t>
        <a:bodyPr/>
        <a:lstStyle/>
        <a:p>
          <a:r>
            <a:rPr lang="cs-CZ" dirty="0"/>
            <a:t>Máme dokumentaci</a:t>
          </a:r>
        </a:p>
      </dgm:t>
    </dgm:pt>
    <dgm:pt modelId="{C8F64FB9-24DA-418F-B7B0-B7E9C414C69C}" type="parTrans" cxnId="{C4C753D0-1860-4BCA-A592-2F65FDCC38D7}">
      <dgm:prSet/>
      <dgm:spPr/>
      <dgm:t>
        <a:bodyPr/>
        <a:lstStyle/>
        <a:p>
          <a:endParaRPr lang="cs-CZ"/>
        </a:p>
      </dgm:t>
    </dgm:pt>
    <dgm:pt modelId="{B6BD8A44-318F-4DFC-889F-4DA2EE104F78}" type="sibTrans" cxnId="{C4C753D0-1860-4BCA-A592-2F65FDCC38D7}">
      <dgm:prSet/>
      <dgm:spPr/>
      <dgm:t>
        <a:bodyPr/>
        <a:lstStyle/>
        <a:p>
          <a:endParaRPr lang="cs-CZ"/>
        </a:p>
      </dgm:t>
    </dgm:pt>
    <dgm:pt modelId="{CCADE755-58AE-4339-B2F1-7C17B68128D0}">
      <dgm:prSet phldrT="[Text]"/>
      <dgm:spPr/>
      <dgm:t>
        <a:bodyPr/>
        <a:lstStyle/>
        <a:p>
          <a:r>
            <a:rPr lang="cs-CZ" dirty="0"/>
            <a:t>Nemáme dokumentaci</a:t>
          </a:r>
        </a:p>
      </dgm:t>
    </dgm:pt>
    <dgm:pt modelId="{C8E48B61-9563-49D1-989C-1152499192C4}" type="parTrans" cxnId="{823A825F-0797-4FD8-B890-7AB270B17BD7}">
      <dgm:prSet/>
      <dgm:spPr/>
      <dgm:t>
        <a:bodyPr/>
        <a:lstStyle/>
        <a:p>
          <a:endParaRPr lang="cs-CZ"/>
        </a:p>
      </dgm:t>
    </dgm:pt>
    <dgm:pt modelId="{9C5A69D0-1CE8-4E75-A1DA-FF8A9956142D}" type="sibTrans" cxnId="{823A825F-0797-4FD8-B890-7AB270B17BD7}">
      <dgm:prSet/>
      <dgm:spPr/>
      <dgm:t>
        <a:bodyPr/>
        <a:lstStyle/>
        <a:p>
          <a:endParaRPr lang="cs-CZ"/>
        </a:p>
      </dgm:t>
    </dgm:pt>
    <dgm:pt modelId="{FDD0D783-FF70-43AD-8E3C-A2CC8E0C36C5}">
      <dgm:prSet phldrT="[Text]"/>
      <dgm:spPr/>
      <dgm:t>
        <a:bodyPr/>
        <a:lstStyle/>
        <a:p>
          <a:r>
            <a:rPr lang="cs-CZ" dirty="0"/>
            <a:t>Chceme splnit požadavky jen DTM</a:t>
          </a:r>
        </a:p>
      </dgm:t>
    </dgm:pt>
    <dgm:pt modelId="{3EB474F2-7806-4CFD-94F3-11A5E40A5CA7}" type="parTrans" cxnId="{1C930046-5002-414F-A94B-2E35E2B8C2D3}">
      <dgm:prSet/>
      <dgm:spPr/>
      <dgm:t>
        <a:bodyPr/>
        <a:lstStyle/>
        <a:p>
          <a:endParaRPr lang="cs-CZ"/>
        </a:p>
      </dgm:t>
    </dgm:pt>
    <dgm:pt modelId="{A2578245-A08C-4D10-AE89-502F67C0BC5C}" type="sibTrans" cxnId="{1C930046-5002-414F-A94B-2E35E2B8C2D3}">
      <dgm:prSet/>
      <dgm:spPr/>
      <dgm:t>
        <a:bodyPr/>
        <a:lstStyle/>
        <a:p>
          <a:endParaRPr lang="cs-CZ"/>
        </a:p>
      </dgm:t>
    </dgm:pt>
    <dgm:pt modelId="{9F09929D-7413-4250-8B01-281E4C1F258B}">
      <dgm:prSet phldrT="[Text]"/>
      <dgm:spPr/>
      <dgm:t>
        <a:bodyPr/>
        <a:lstStyle/>
        <a:p>
          <a:r>
            <a:rPr lang="cs-CZ" dirty="0"/>
            <a:t>Chceme digitální zákresy nad rámec DTM</a:t>
          </a:r>
        </a:p>
      </dgm:t>
    </dgm:pt>
    <dgm:pt modelId="{BBDF32A5-3A08-47F4-B9DD-1CFA8E96B32B}" type="parTrans" cxnId="{4985B66B-0E92-40DA-9B2E-15A193D534E0}">
      <dgm:prSet/>
      <dgm:spPr/>
      <dgm:t>
        <a:bodyPr/>
        <a:lstStyle/>
        <a:p>
          <a:endParaRPr lang="cs-CZ"/>
        </a:p>
      </dgm:t>
    </dgm:pt>
    <dgm:pt modelId="{05D9616C-B82F-4F13-B4A0-9AA271F31977}" type="sibTrans" cxnId="{4985B66B-0E92-40DA-9B2E-15A193D534E0}">
      <dgm:prSet/>
      <dgm:spPr/>
      <dgm:t>
        <a:bodyPr/>
        <a:lstStyle/>
        <a:p>
          <a:endParaRPr lang="cs-CZ"/>
        </a:p>
      </dgm:t>
    </dgm:pt>
    <dgm:pt modelId="{27585742-1CA2-4793-8894-40A1D73E6F28}">
      <dgm:prSet phldrT="[Text]"/>
      <dgm:spPr/>
      <dgm:t>
        <a:bodyPr/>
        <a:lstStyle/>
        <a:p>
          <a:r>
            <a:rPr lang="cs-CZ" dirty="0"/>
            <a:t>Jak převést do JVF?</a:t>
          </a:r>
        </a:p>
      </dgm:t>
    </dgm:pt>
    <dgm:pt modelId="{0FE256EB-8EC2-4FAA-A900-369E76EF45E5}" type="parTrans" cxnId="{775930B8-9B44-4B7B-A9FB-8469340D95E2}">
      <dgm:prSet/>
      <dgm:spPr/>
      <dgm:t>
        <a:bodyPr/>
        <a:lstStyle/>
        <a:p>
          <a:endParaRPr lang="cs-CZ"/>
        </a:p>
      </dgm:t>
    </dgm:pt>
    <dgm:pt modelId="{00FC3581-4F0D-4F36-9CAC-C50193D4D505}" type="sibTrans" cxnId="{775930B8-9B44-4B7B-A9FB-8469340D95E2}">
      <dgm:prSet/>
      <dgm:spPr/>
      <dgm:t>
        <a:bodyPr/>
        <a:lstStyle/>
        <a:p>
          <a:endParaRPr lang="cs-CZ"/>
        </a:p>
      </dgm:t>
    </dgm:pt>
    <dgm:pt modelId="{6B27AD4E-7BB5-4D16-9136-12677221D235}" type="pres">
      <dgm:prSet presAssocID="{CA4B6AEA-0438-4C5F-AFB8-47AB3276BC8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CCEE91E-DEAD-4849-B4ED-A7A5F518E322}" type="pres">
      <dgm:prSet presAssocID="{DF66351E-226F-4922-91FB-2B972B04B189}" presName="hierRoot1" presStyleCnt="0"/>
      <dgm:spPr/>
    </dgm:pt>
    <dgm:pt modelId="{B3ACCC14-C323-4962-A734-F2750CFFA273}" type="pres">
      <dgm:prSet presAssocID="{DF66351E-226F-4922-91FB-2B972B04B189}" presName="composite" presStyleCnt="0"/>
      <dgm:spPr/>
    </dgm:pt>
    <dgm:pt modelId="{B980A7DF-BA26-4472-AEF5-A1D3D1C48583}" type="pres">
      <dgm:prSet presAssocID="{DF66351E-226F-4922-91FB-2B972B04B189}" presName="background" presStyleLbl="node0" presStyleIdx="0" presStyleCnt="1"/>
      <dgm:spPr>
        <a:solidFill>
          <a:srgbClr val="FF0000"/>
        </a:solidFill>
      </dgm:spPr>
    </dgm:pt>
    <dgm:pt modelId="{0A71B960-93E2-4430-BD79-1CADE4D05F84}" type="pres">
      <dgm:prSet presAssocID="{DF66351E-226F-4922-91FB-2B972B04B189}" presName="text" presStyleLbl="fgAcc0" presStyleIdx="0" presStyleCnt="1">
        <dgm:presLayoutVars>
          <dgm:chPref val="3"/>
        </dgm:presLayoutVars>
      </dgm:prSet>
      <dgm:spPr/>
    </dgm:pt>
    <dgm:pt modelId="{269DF839-63D7-4AAA-AB01-A92B1A25B1D3}" type="pres">
      <dgm:prSet presAssocID="{DF66351E-226F-4922-91FB-2B972B04B189}" presName="hierChild2" presStyleCnt="0"/>
      <dgm:spPr/>
    </dgm:pt>
    <dgm:pt modelId="{AFED37F1-97E1-4ECE-89BD-9727090A5961}" type="pres">
      <dgm:prSet presAssocID="{2115495F-40AD-4CBE-98E3-55994DC2ED85}" presName="Name10" presStyleLbl="parChTrans1D2" presStyleIdx="0" presStyleCnt="2"/>
      <dgm:spPr/>
    </dgm:pt>
    <dgm:pt modelId="{93EBAD09-FBAF-468B-8E41-465CD91AC9A2}" type="pres">
      <dgm:prSet presAssocID="{308101A0-7F42-4F7C-951D-86FF08EB7919}" presName="hierRoot2" presStyleCnt="0"/>
      <dgm:spPr/>
    </dgm:pt>
    <dgm:pt modelId="{88822BC5-429F-4B04-B7B8-C7DD15DBBE50}" type="pres">
      <dgm:prSet presAssocID="{308101A0-7F42-4F7C-951D-86FF08EB7919}" presName="composite2" presStyleCnt="0"/>
      <dgm:spPr/>
    </dgm:pt>
    <dgm:pt modelId="{9506F2F6-22C8-4E83-99C1-1C8F465FCE93}" type="pres">
      <dgm:prSet presAssocID="{308101A0-7F42-4F7C-951D-86FF08EB7919}" presName="background2" presStyleLbl="node2" presStyleIdx="0" presStyleCnt="2"/>
      <dgm:spPr>
        <a:solidFill>
          <a:srgbClr val="FF0000"/>
        </a:solidFill>
      </dgm:spPr>
    </dgm:pt>
    <dgm:pt modelId="{CD4B3C98-2C3E-497E-AFA6-C227B4CE3D9E}" type="pres">
      <dgm:prSet presAssocID="{308101A0-7F42-4F7C-951D-86FF08EB7919}" presName="text2" presStyleLbl="fgAcc2" presStyleIdx="0" presStyleCnt="2">
        <dgm:presLayoutVars>
          <dgm:chPref val="3"/>
        </dgm:presLayoutVars>
      </dgm:prSet>
      <dgm:spPr/>
    </dgm:pt>
    <dgm:pt modelId="{675D9DF1-ADE9-4CEA-89C0-9FF6F0E32D22}" type="pres">
      <dgm:prSet presAssocID="{308101A0-7F42-4F7C-951D-86FF08EB7919}" presName="hierChild3" presStyleCnt="0"/>
      <dgm:spPr/>
    </dgm:pt>
    <dgm:pt modelId="{05D4035E-8CF5-4A2A-AE96-5C93D226EC68}" type="pres">
      <dgm:prSet presAssocID="{0B542F76-B2B0-418A-9C3D-B0BB9FA6F5D1}" presName="Name17" presStyleLbl="parChTrans1D3" presStyleIdx="0" presStyleCnt="4"/>
      <dgm:spPr/>
    </dgm:pt>
    <dgm:pt modelId="{D3B3B056-C9C2-4F89-B341-C86474BBC85D}" type="pres">
      <dgm:prSet presAssocID="{6142A4A6-6FE0-4B33-A57E-70660F43718B}" presName="hierRoot3" presStyleCnt="0"/>
      <dgm:spPr/>
    </dgm:pt>
    <dgm:pt modelId="{C06D4D22-2420-4E74-B380-8C22CF150C1C}" type="pres">
      <dgm:prSet presAssocID="{6142A4A6-6FE0-4B33-A57E-70660F43718B}" presName="composite3" presStyleCnt="0"/>
      <dgm:spPr/>
    </dgm:pt>
    <dgm:pt modelId="{0B297583-874D-42F5-9926-7A958C610B1A}" type="pres">
      <dgm:prSet presAssocID="{6142A4A6-6FE0-4B33-A57E-70660F43718B}" presName="background3" presStyleLbl="node3" presStyleIdx="0" presStyleCnt="4"/>
      <dgm:spPr>
        <a:solidFill>
          <a:srgbClr val="FF0000"/>
        </a:solidFill>
      </dgm:spPr>
    </dgm:pt>
    <dgm:pt modelId="{8A8916B8-26B8-4797-A2C0-9730A94D1EE2}" type="pres">
      <dgm:prSet presAssocID="{6142A4A6-6FE0-4B33-A57E-70660F43718B}" presName="text3" presStyleLbl="fgAcc3" presStyleIdx="0" presStyleCnt="4">
        <dgm:presLayoutVars>
          <dgm:chPref val="3"/>
        </dgm:presLayoutVars>
      </dgm:prSet>
      <dgm:spPr/>
    </dgm:pt>
    <dgm:pt modelId="{56D29644-2CAB-427C-B608-0A8E3A7C8FB6}" type="pres">
      <dgm:prSet presAssocID="{6142A4A6-6FE0-4B33-A57E-70660F43718B}" presName="hierChild4" presStyleCnt="0"/>
      <dgm:spPr/>
    </dgm:pt>
    <dgm:pt modelId="{E9A0B0AB-99C0-4794-B48E-2B06EA81C2D0}" type="pres">
      <dgm:prSet presAssocID="{0FE256EB-8EC2-4FAA-A900-369E76EF45E5}" presName="Name23" presStyleLbl="parChTrans1D4" presStyleIdx="0" presStyleCnt="7"/>
      <dgm:spPr/>
    </dgm:pt>
    <dgm:pt modelId="{EF123790-7807-4D70-89FB-6A3393011632}" type="pres">
      <dgm:prSet presAssocID="{27585742-1CA2-4793-8894-40A1D73E6F28}" presName="hierRoot4" presStyleCnt="0"/>
      <dgm:spPr/>
    </dgm:pt>
    <dgm:pt modelId="{8760C729-D19B-4246-9CF5-04B807B1A750}" type="pres">
      <dgm:prSet presAssocID="{27585742-1CA2-4793-8894-40A1D73E6F28}" presName="composite4" presStyleCnt="0"/>
      <dgm:spPr/>
    </dgm:pt>
    <dgm:pt modelId="{E203C837-C32B-479A-AF80-74C60657E215}" type="pres">
      <dgm:prSet presAssocID="{27585742-1CA2-4793-8894-40A1D73E6F28}" presName="background4" presStyleLbl="node4" presStyleIdx="0" presStyleCnt="7"/>
      <dgm:spPr>
        <a:solidFill>
          <a:srgbClr val="FF0000"/>
        </a:solidFill>
        <a:effectLst>
          <a:glow rad="127000">
            <a:schemeClr val="accent6">
              <a:alpha val="40000"/>
            </a:schemeClr>
          </a:glow>
        </a:effectLst>
      </dgm:spPr>
    </dgm:pt>
    <dgm:pt modelId="{2D07F5A4-CBCD-422C-ABEE-0A4201D4A27F}" type="pres">
      <dgm:prSet presAssocID="{27585742-1CA2-4793-8894-40A1D73E6F28}" presName="text4" presStyleLbl="fgAcc4" presStyleIdx="0" presStyleCnt="7">
        <dgm:presLayoutVars>
          <dgm:chPref val="3"/>
        </dgm:presLayoutVars>
      </dgm:prSet>
      <dgm:spPr/>
    </dgm:pt>
    <dgm:pt modelId="{51864D0F-A970-457B-8095-2CE8EC390A52}" type="pres">
      <dgm:prSet presAssocID="{27585742-1CA2-4793-8894-40A1D73E6F28}" presName="hierChild5" presStyleCnt="0"/>
      <dgm:spPr/>
    </dgm:pt>
    <dgm:pt modelId="{4AF5282E-0459-4966-89F3-8DD20ADBC9B7}" type="pres">
      <dgm:prSet presAssocID="{F3131711-81F5-49B5-99A8-989170972628}" presName="Name17" presStyleLbl="parChTrans1D3" presStyleIdx="1" presStyleCnt="4"/>
      <dgm:spPr/>
    </dgm:pt>
    <dgm:pt modelId="{90BF6D8C-6836-4F9C-875D-7DC09BC1B1E4}" type="pres">
      <dgm:prSet presAssocID="{93C80124-01AE-4512-89DB-9FA139EA0D8C}" presName="hierRoot3" presStyleCnt="0"/>
      <dgm:spPr/>
    </dgm:pt>
    <dgm:pt modelId="{85E9F84D-6300-449B-B3C2-52EF4CD6ABF1}" type="pres">
      <dgm:prSet presAssocID="{93C80124-01AE-4512-89DB-9FA139EA0D8C}" presName="composite3" presStyleCnt="0"/>
      <dgm:spPr/>
    </dgm:pt>
    <dgm:pt modelId="{A27096D3-B7CB-4DE5-AFA7-21465251E30B}" type="pres">
      <dgm:prSet presAssocID="{93C80124-01AE-4512-89DB-9FA139EA0D8C}" presName="background3" presStyleLbl="node3" presStyleIdx="1" presStyleCnt="4"/>
      <dgm:spPr>
        <a:solidFill>
          <a:srgbClr val="FF0000"/>
        </a:solidFill>
      </dgm:spPr>
    </dgm:pt>
    <dgm:pt modelId="{5156EB59-0F6A-4D05-9102-0EFE31F8832F}" type="pres">
      <dgm:prSet presAssocID="{93C80124-01AE-4512-89DB-9FA139EA0D8C}" presName="text3" presStyleLbl="fgAcc3" presStyleIdx="1" presStyleCnt="4">
        <dgm:presLayoutVars>
          <dgm:chPref val="3"/>
        </dgm:presLayoutVars>
      </dgm:prSet>
      <dgm:spPr/>
    </dgm:pt>
    <dgm:pt modelId="{589E4492-0D14-4F30-BB2A-2F285CB3923A}" type="pres">
      <dgm:prSet presAssocID="{93C80124-01AE-4512-89DB-9FA139EA0D8C}" presName="hierChild4" presStyleCnt="0"/>
      <dgm:spPr/>
    </dgm:pt>
    <dgm:pt modelId="{F7CBB45E-DAAD-48CF-BCC1-FEE83A9DA422}" type="pres">
      <dgm:prSet presAssocID="{507CC400-5558-477B-9DBC-BBCC828E8AD9}" presName="Name23" presStyleLbl="parChTrans1D4" presStyleIdx="1" presStyleCnt="7"/>
      <dgm:spPr/>
    </dgm:pt>
    <dgm:pt modelId="{1F98B996-5F25-4655-8712-E9030CA790FB}" type="pres">
      <dgm:prSet presAssocID="{65473623-B545-4B61-8CD0-77D7C4EB7316}" presName="hierRoot4" presStyleCnt="0"/>
      <dgm:spPr/>
    </dgm:pt>
    <dgm:pt modelId="{48A96294-02A5-43CB-A3DE-4288C388E0C5}" type="pres">
      <dgm:prSet presAssocID="{65473623-B545-4B61-8CD0-77D7C4EB7316}" presName="composite4" presStyleCnt="0"/>
      <dgm:spPr/>
    </dgm:pt>
    <dgm:pt modelId="{25C489D1-DAC0-4F6B-B999-B5A0815069AB}" type="pres">
      <dgm:prSet presAssocID="{65473623-B545-4B61-8CD0-77D7C4EB7316}" presName="background4" presStyleLbl="node4" presStyleIdx="1" presStyleCnt="7"/>
      <dgm:spPr>
        <a:solidFill>
          <a:srgbClr val="FF0000"/>
        </a:solidFill>
      </dgm:spPr>
    </dgm:pt>
    <dgm:pt modelId="{019945C4-12CD-4D61-BDAA-49007D589A86}" type="pres">
      <dgm:prSet presAssocID="{65473623-B545-4B61-8CD0-77D7C4EB7316}" presName="text4" presStyleLbl="fgAcc4" presStyleIdx="1" presStyleCnt="7">
        <dgm:presLayoutVars>
          <dgm:chPref val="3"/>
        </dgm:presLayoutVars>
      </dgm:prSet>
      <dgm:spPr/>
    </dgm:pt>
    <dgm:pt modelId="{A9472752-DFFE-4FF1-9127-F671ED0E5D57}" type="pres">
      <dgm:prSet presAssocID="{65473623-B545-4B61-8CD0-77D7C4EB7316}" presName="hierChild5" presStyleCnt="0"/>
      <dgm:spPr/>
    </dgm:pt>
    <dgm:pt modelId="{08DEE62C-5A6B-46A1-A015-DB5611EEEB44}" type="pres">
      <dgm:prSet presAssocID="{BCF7A8B7-1A01-4D56-9DAC-B0725277D0CE}" presName="Name23" presStyleLbl="parChTrans1D4" presStyleIdx="2" presStyleCnt="7"/>
      <dgm:spPr/>
    </dgm:pt>
    <dgm:pt modelId="{E88E9BB1-8860-4360-BFA4-23A86516A9B2}" type="pres">
      <dgm:prSet presAssocID="{EAAC0836-B080-463D-A1FA-18D596E6C1B8}" presName="hierRoot4" presStyleCnt="0"/>
      <dgm:spPr/>
    </dgm:pt>
    <dgm:pt modelId="{CF2F129F-B83B-47E9-B522-85AA7A1CDFE5}" type="pres">
      <dgm:prSet presAssocID="{EAAC0836-B080-463D-A1FA-18D596E6C1B8}" presName="composite4" presStyleCnt="0"/>
      <dgm:spPr/>
    </dgm:pt>
    <dgm:pt modelId="{2210B6AE-AB6A-4FA5-85B5-B7778ED097F3}" type="pres">
      <dgm:prSet presAssocID="{EAAC0836-B080-463D-A1FA-18D596E6C1B8}" presName="background4" presStyleLbl="node4" presStyleIdx="2" presStyleCnt="7"/>
      <dgm:spPr>
        <a:solidFill>
          <a:srgbClr val="FF0000"/>
        </a:solidFill>
      </dgm:spPr>
    </dgm:pt>
    <dgm:pt modelId="{C7313AA1-A586-4BF1-A80E-F39A0A543733}" type="pres">
      <dgm:prSet presAssocID="{EAAC0836-B080-463D-A1FA-18D596E6C1B8}" presName="text4" presStyleLbl="fgAcc4" presStyleIdx="2" presStyleCnt="7">
        <dgm:presLayoutVars>
          <dgm:chPref val="3"/>
        </dgm:presLayoutVars>
      </dgm:prSet>
      <dgm:spPr/>
    </dgm:pt>
    <dgm:pt modelId="{9B01A367-9618-47D7-B0CB-57A7DB47538C}" type="pres">
      <dgm:prSet presAssocID="{EAAC0836-B080-463D-A1FA-18D596E6C1B8}" presName="hierChild5" presStyleCnt="0"/>
      <dgm:spPr/>
    </dgm:pt>
    <dgm:pt modelId="{3AA5EA94-3ABE-441D-B898-5C439E61A771}" type="pres">
      <dgm:prSet presAssocID="{180B5EA2-E03E-47CA-93E3-B21A33B73453}" presName="Name10" presStyleLbl="parChTrans1D2" presStyleIdx="1" presStyleCnt="2"/>
      <dgm:spPr/>
    </dgm:pt>
    <dgm:pt modelId="{89A3C0B6-86D7-4600-BA1A-FF75B4DE52D9}" type="pres">
      <dgm:prSet presAssocID="{5D957A36-0CE3-4E65-B3B0-1B7EE5EBC24F}" presName="hierRoot2" presStyleCnt="0"/>
      <dgm:spPr/>
    </dgm:pt>
    <dgm:pt modelId="{5C733C49-F28F-4CA0-9F0A-FC68C934D9B2}" type="pres">
      <dgm:prSet presAssocID="{5D957A36-0CE3-4E65-B3B0-1B7EE5EBC24F}" presName="composite2" presStyleCnt="0"/>
      <dgm:spPr/>
    </dgm:pt>
    <dgm:pt modelId="{27289E1E-0863-43B9-8307-037CCE023E54}" type="pres">
      <dgm:prSet presAssocID="{5D957A36-0CE3-4E65-B3B0-1B7EE5EBC24F}" presName="background2" presStyleLbl="node2" presStyleIdx="1" presStyleCnt="2"/>
      <dgm:spPr>
        <a:solidFill>
          <a:srgbClr val="FF0000"/>
        </a:solidFill>
      </dgm:spPr>
    </dgm:pt>
    <dgm:pt modelId="{F8B7A5EE-CBB1-4440-938B-EBD86A01E862}" type="pres">
      <dgm:prSet presAssocID="{5D957A36-0CE3-4E65-B3B0-1B7EE5EBC24F}" presName="text2" presStyleLbl="fgAcc2" presStyleIdx="1" presStyleCnt="2" custLinFactNeighborX="1531" custLinFactNeighborY="498">
        <dgm:presLayoutVars>
          <dgm:chPref val="3"/>
        </dgm:presLayoutVars>
      </dgm:prSet>
      <dgm:spPr/>
    </dgm:pt>
    <dgm:pt modelId="{72385F71-9352-4DE5-B523-8930B3117333}" type="pres">
      <dgm:prSet presAssocID="{5D957A36-0CE3-4E65-B3B0-1B7EE5EBC24F}" presName="hierChild3" presStyleCnt="0"/>
      <dgm:spPr/>
    </dgm:pt>
    <dgm:pt modelId="{FF6B34BE-515B-42A2-8EEF-9735FE68F092}" type="pres">
      <dgm:prSet presAssocID="{C8F64FB9-24DA-418F-B7B0-B7E9C414C69C}" presName="Name17" presStyleLbl="parChTrans1D3" presStyleIdx="2" presStyleCnt="4"/>
      <dgm:spPr/>
    </dgm:pt>
    <dgm:pt modelId="{0FE2D51A-2742-4D30-BD04-6A255D3C63D0}" type="pres">
      <dgm:prSet presAssocID="{164C6A34-B718-4A52-BE36-83E84EC98CE7}" presName="hierRoot3" presStyleCnt="0"/>
      <dgm:spPr/>
    </dgm:pt>
    <dgm:pt modelId="{C0B821FD-EC1A-40C8-95A1-C75519DDEE61}" type="pres">
      <dgm:prSet presAssocID="{164C6A34-B718-4A52-BE36-83E84EC98CE7}" presName="composite3" presStyleCnt="0"/>
      <dgm:spPr/>
    </dgm:pt>
    <dgm:pt modelId="{F08B3430-C55D-48A9-AC1E-C3F23B995895}" type="pres">
      <dgm:prSet presAssocID="{164C6A34-B718-4A52-BE36-83E84EC98CE7}" presName="background3" presStyleLbl="node3" presStyleIdx="2" presStyleCnt="4"/>
      <dgm:spPr>
        <a:solidFill>
          <a:srgbClr val="FF0000"/>
        </a:solidFill>
      </dgm:spPr>
    </dgm:pt>
    <dgm:pt modelId="{F8EA0062-20F0-462E-8735-B591C4BCF907}" type="pres">
      <dgm:prSet presAssocID="{164C6A34-B718-4A52-BE36-83E84EC98CE7}" presName="text3" presStyleLbl="fgAcc3" presStyleIdx="2" presStyleCnt="4">
        <dgm:presLayoutVars>
          <dgm:chPref val="3"/>
        </dgm:presLayoutVars>
      </dgm:prSet>
      <dgm:spPr/>
    </dgm:pt>
    <dgm:pt modelId="{45662BDE-F7CC-4EBD-B4D3-16622E6131B6}" type="pres">
      <dgm:prSet presAssocID="{164C6A34-B718-4A52-BE36-83E84EC98CE7}" presName="hierChild4" presStyleCnt="0"/>
      <dgm:spPr/>
    </dgm:pt>
    <dgm:pt modelId="{96055E1A-D9D2-4B03-AF03-283A68CE6F70}" type="pres">
      <dgm:prSet presAssocID="{3EB474F2-7806-4CFD-94F3-11A5E40A5CA7}" presName="Name23" presStyleLbl="parChTrans1D4" presStyleIdx="3" presStyleCnt="7"/>
      <dgm:spPr/>
    </dgm:pt>
    <dgm:pt modelId="{577D046B-62CF-422E-BDC4-B4B2581205BA}" type="pres">
      <dgm:prSet presAssocID="{FDD0D783-FF70-43AD-8E3C-A2CC8E0C36C5}" presName="hierRoot4" presStyleCnt="0"/>
      <dgm:spPr/>
    </dgm:pt>
    <dgm:pt modelId="{7F1AD168-8A9A-4CB4-BD12-D392F8BC861B}" type="pres">
      <dgm:prSet presAssocID="{FDD0D783-FF70-43AD-8E3C-A2CC8E0C36C5}" presName="composite4" presStyleCnt="0"/>
      <dgm:spPr/>
    </dgm:pt>
    <dgm:pt modelId="{A48FAF29-2FFD-4EA4-BFA4-4822479560D6}" type="pres">
      <dgm:prSet presAssocID="{FDD0D783-FF70-43AD-8E3C-A2CC8E0C36C5}" presName="background4" presStyleLbl="node4" presStyleIdx="3" presStyleCnt="7"/>
      <dgm:spPr>
        <a:solidFill>
          <a:srgbClr val="FF0000"/>
        </a:solidFill>
      </dgm:spPr>
    </dgm:pt>
    <dgm:pt modelId="{9C2C221D-8582-4086-BDA1-1DCDECE4E72A}" type="pres">
      <dgm:prSet presAssocID="{FDD0D783-FF70-43AD-8E3C-A2CC8E0C36C5}" presName="text4" presStyleLbl="fgAcc4" presStyleIdx="3" presStyleCnt="7">
        <dgm:presLayoutVars>
          <dgm:chPref val="3"/>
        </dgm:presLayoutVars>
      </dgm:prSet>
      <dgm:spPr/>
    </dgm:pt>
    <dgm:pt modelId="{250919C1-5582-4A5E-ABCC-501944854522}" type="pres">
      <dgm:prSet presAssocID="{FDD0D783-FF70-43AD-8E3C-A2CC8E0C36C5}" presName="hierChild5" presStyleCnt="0"/>
      <dgm:spPr/>
    </dgm:pt>
    <dgm:pt modelId="{55CC89D6-862E-46B9-9E37-030061F346F2}" type="pres">
      <dgm:prSet presAssocID="{BBDF32A5-3A08-47F4-B9DD-1CFA8E96B32B}" presName="Name23" presStyleLbl="parChTrans1D4" presStyleIdx="4" presStyleCnt="7"/>
      <dgm:spPr/>
    </dgm:pt>
    <dgm:pt modelId="{3AECE751-C62D-4F8F-B723-61718355D7DA}" type="pres">
      <dgm:prSet presAssocID="{9F09929D-7413-4250-8B01-281E4C1F258B}" presName="hierRoot4" presStyleCnt="0"/>
      <dgm:spPr/>
    </dgm:pt>
    <dgm:pt modelId="{1D045809-2D1A-42AB-BCD1-F5B4A60B3792}" type="pres">
      <dgm:prSet presAssocID="{9F09929D-7413-4250-8B01-281E4C1F258B}" presName="composite4" presStyleCnt="0"/>
      <dgm:spPr/>
    </dgm:pt>
    <dgm:pt modelId="{AA984DAE-EC2B-48C4-8262-8E134B9EBB96}" type="pres">
      <dgm:prSet presAssocID="{9F09929D-7413-4250-8B01-281E4C1F258B}" presName="background4" presStyleLbl="node4" presStyleIdx="4" presStyleCnt="7"/>
      <dgm:spPr>
        <a:solidFill>
          <a:srgbClr val="FF0000"/>
        </a:solidFill>
      </dgm:spPr>
    </dgm:pt>
    <dgm:pt modelId="{3C881DF4-1222-4DC7-9721-104E84A6EC63}" type="pres">
      <dgm:prSet presAssocID="{9F09929D-7413-4250-8B01-281E4C1F258B}" presName="text4" presStyleLbl="fgAcc4" presStyleIdx="4" presStyleCnt="7">
        <dgm:presLayoutVars>
          <dgm:chPref val="3"/>
        </dgm:presLayoutVars>
      </dgm:prSet>
      <dgm:spPr/>
    </dgm:pt>
    <dgm:pt modelId="{9409D38F-B2AE-4D07-9801-69447D63E83A}" type="pres">
      <dgm:prSet presAssocID="{9F09929D-7413-4250-8B01-281E4C1F258B}" presName="hierChild5" presStyleCnt="0"/>
      <dgm:spPr/>
    </dgm:pt>
    <dgm:pt modelId="{83B659C7-73E4-4D17-BAC6-C58D6B797BAC}" type="pres">
      <dgm:prSet presAssocID="{C8E48B61-9563-49D1-989C-1152499192C4}" presName="Name17" presStyleLbl="parChTrans1D3" presStyleIdx="3" presStyleCnt="4"/>
      <dgm:spPr/>
    </dgm:pt>
    <dgm:pt modelId="{9D24928F-3D2B-4530-81B5-16F654841F1E}" type="pres">
      <dgm:prSet presAssocID="{CCADE755-58AE-4339-B2F1-7C17B68128D0}" presName="hierRoot3" presStyleCnt="0"/>
      <dgm:spPr/>
    </dgm:pt>
    <dgm:pt modelId="{B2F1C5A3-72EB-4FA7-9898-C4FBE11C1BBB}" type="pres">
      <dgm:prSet presAssocID="{CCADE755-58AE-4339-B2F1-7C17B68128D0}" presName="composite3" presStyleCnt="0"/>
      <dgm:spPr/>
    </dgm:pt>
    <dgm:pt modelId="{2F271553-E079-4684-ADFE-EA5BBADB041B}" type="pres">
      <dgm:prSet presAssocID="{CCADE755-58AE-4339-B2F1-7C17B68128D0}" presName="background3" presStyleLbl="node3" presStyleIdx="3" presStyleCnt="4"/>
      <dgm:spPr>
        <a:solidFill>
          <a:srgbClr val="FF0000"/>
        </a:solidFill>
      </dgm:spPr>
    </dgm:pt>
    <dgm:pt modelId="{DC670F96-6244-4EB9-8A2B-8C9600771CD9}" type="pres">
      <dgm:prSet presAssocID="{CCADE755-58AE-4339-B2F1-7C17B68128D0}" presName="text3" presStyleLbl="fgAcc3" presStyleIdx="3" presStyleCnt="4">
        <dgm:presLayoutVars>
          <dgm:chPref val="3"/>
        </dgm:presLayoutVars>
      </dgm:prSet>
      <dgm:spPr/>
    </dgm:pt>
    <dgm:pt modelId="{5878593A-D948-4061-AD72-6B48C574E0F5}" type="pres">
      <dgm:prSet presAssocID="{CCADE755-58AE-4339-B2F1-7C17B68128D0}" presName="hierChild4" presStyleCnt="0"/>
      <dgm:spPr/>
    </dgm:pt>
    <dgm:pt modelId="{09F5F215-5947-4089-9924-06903E9CCE94}" type="pres">
      <dgm:prSet presAssocID="{F0D0A392-6A97-404A-92F5-7389BE096723}" presName="Name23" presStyleLbl="parChTrans1D4" presStyleIdx="5" presStyleCnt="7"/>
      <dgm:spPr/>
    </dgm:pt>
    <dgm:pt modelId="{421EFDF7-EB42-43CE-B0B2-1F3124410162}" type="pres">
      <dgm:prSet presAssocID="{68701EA8-FDE2-45C9-ACB5-76EA1F5F6C25}" presName="hierRoot4" presStyleCnt="0"/>
      <dgm:spPr/>
    </dgm:pt>
    <dgm:pt modelId="{40841518-7728-489D-AAD6-0C76D8AB55A3}" type="pres">
      <dgm:prSet presAssocID="{68701EA8-FDE2-45C9-ACB5-76EA1F5F6C25}" presName="composite4" presStyleCnt="0"/>
      <dgm:spPr/>
    </dgm:pt>
    <dgm:pt modelId="{CD3F28DE-3596-4738-A759-4BEA6B653671}" type="pres">
      <dgm:prSet presAssocID="{68701EA8-FDE2-45C9-ACB5-76EA1F5F6C25}" presName="background4" presStyleLbl="node4" presStyleIdx="5" presStyleCnt="7"/>
      <dgm:spPr>
        <a:solidFill>
          <a:srgbClr val="FF0000"/>
        </a:solidFill>
      </dgm:spPr>
    </dgm:pt>
    <dgm:pt modelId="{4C29EF8B-8B21-49C5-AB15-402D37F1E27B}" type="pres">
      <dgm:prSet presAssocID="{68701EA8-FDE2-45C9-ACB5-76EA1F5F6C25}" presName="text4" presStyleLbl="fgAcc4" presStyleIdx="5" presStyleCnt="7">
        <dgm:presLayoutVars>
          <dgm:chPref val="3"/>
        </dgm:presLayoutVars>
      </dgm:prSet>
      <dgm:spPr/>
    </dgm:pt>
    <dgm:pt modelId="{91763777-7E27-4A38-8E7B-EF6240D782B5}" type="pres">
      <dgm:prSet presAssocID="{68701EA8-FDE2-45C9-ACB5-76EA1F5F6C25}" presName="hierChild5" presStyleCnt="0"/>
      <dgm:spPr/>
    </dgm:pt>
    <dgm:pt modelId="{921EE6A6-8A4C-4981-A048-FD0670F4C1E0}" type="pres">
      <dgm:prSet presAssocID="{0BC80B20-8517-4577-B394-9B54FA5BF755}" presName="Name23" presStyleLbl="parChTrans1D4" presStyleIdx="6" presStyleCnt="7"/>
      <dgm:spPr/>
    </dgm:pt>
    <dgm:pt modelId="{D435E18F-4B5A-495C-ABF4-62654C30A79E}" type="pres">
      <dgm:prSet presAssocID="{C81EFD53-67C3-4B28-A07F-96584FAE8632}" presName="hierRoot4" presStyleCnt="0"/>
      <dgm:spPr/>
    </dgm:pt>
    <dgm:pt modelId="{461B9783-CCD4-4AA0-83FE-B202E866255D}" type="pres">
      <dgm:prSet presAssocID="{C81EFD53-67C3-4B28-A07F-96584FAE8632}" presName="composite4" presStyleCnt="0"/>
      <dgm:spPr/>
    </dgm:pt>
    <dgm:pt modelId="{50C330D8-F633-4902-B428-D2DAFE3DAEE6}" type="pres">
      <dgm:prSet presAssocID="{C81EFD53-67C3-4B28-A07F-96584FAE8632}" presName="background4" presStyleLbl="node4" presStyleIdx="6" presStyleCnt="7"/>
      <dgm:spPr>
        <a:solidFill>
          <a:srgbClr val="FF0000"/>
        </a:solidFill>
      </dgm:spPr>
    </dgm:pt>
    <dgm:pt modelId="{4DC70FE9-1D38-40A4-A98B-2AE58050CFD6}" type="pres">
      <dgm:prSet presAssocID="{C81EFD53-67C3-4B28-A07F-96584FAE8632}" presName="text4" presStyleLbl="fgAcc4" presStyleIdx="6" presStyleCnt="7">
        <dgm:presLayoutVars>
          <dgm:chPref val="3"/>
        </dgm:presLayoutVars>
      </dgm:prSet>
      <dgm:spPr/>
    </dgm:pt>
    <dgm:pt modelId="{FCA1031A-8805-4B0B-B41A-F344A7D2A09F}" type="pres">
      <dgm:prSet presAssocID="{C81EFD53-67C3-4B28-A07F-96584FAE8632}" presName="hierChild5" presStyleCnt="0"/>
      <dgm:spPr/>
    </dgm:pt>
  </dgm:ptLst>
  <dgm:cxnLst>
    <dgm:cxn modelId="{1E2AFA00-A5D6-4E29-B04D-8904305978F5}" type="presOf" srcId="{5D957A36-0CE3-4E65-B3B0-1B7EE5EBC24F}" destId="{F8B7A5EE-CBB1-4440-938B-EBD86A01E862}" srcOrd="0" destOrd="0" presId="urn:microsoft.com/office/officeart/2005/8/layout/hierarchy1"/>
    <dgm:cxn modelId="{6AE16608-64A5-4E14-9E4B-89998C6A9BB4}" type="presOf" srcId="{EAAC0836-B080-463D-A1FA-18D596E6C1B8}" destId="{C7313AA1-A586-4BF1-A80E-F39A0A543733}" srcOrd="0" destOrd="0" presId="urn:microsoft.com/office/officeart/2005/8/layout/hierarchy1"/>
    <dgm:cxn modelId="{8AC56609-4065-4BAF-B2AB-52009514C165}" srcId="{308101A0-7F42-4F7C-951D-86FF08EB7919}" destId="{93C80124-01AE-4512-89DB-9FA139EA0D8C}" srcOrd="1" destOrd="0" parTransId="{F3131711-81F5-49B5-99A8-989170972628}" sibTransId="{12635DBB-C3C4-44AB-AD50-E1828D88F9C1}"/>
    <dgm:cxn modelId="{31ABB90E-6FA6-4A90-A820-5F4D974A618D}" type="presOf" srcId="{164C6A34-B718-4A52-BE36-83E84EC98CE7}" destId="{F8EA0062-20F0-462E-8735-B591C4BCF907}" srcOrd="0" destOrd="0" presId="urn:microsoft.com/office/officeart/2005/8/layout/hierarchy1"/>
    <dgm:cxn modelId="{45AEA70F-8F43-4AD5-97C9-B539DC7CE293}" type="presOf" srcId="{507CC400-5558-477B-9DBC-BBCC828E8AD9}" destId="{F7CBB45E-DAAD-48CF-BCC1-FEE83A9DA422}" srcOrd="0" destOrd="0" presId="urn:microsoft.com/office/officeart/2005/8/layout/hierarchy1"/>
    <dgm:cxn modelId="{7BE90016-7726-4044-997E-E38BE571FFF7}" type="presOf" srcId="{2115495F-40AD-4CBE-98E3-55994DC2ED85}" destId="{AFED37F1-97E1-4ECE-89BD-9727090A5961}" srcOrd="0" destOrd="0" presId="urn:microsoft.com/office/officeart/2005/8/layout/hierarchy1"/>
    <dgm:cxn modelId="{DF639F16-15A8-47EB-9E30-8838A7C20305}" srcId="{DF66351E-226F-4922-91FB-2B972B04B189}" destId="{5D957A36-0CE3-4E65-B3B0-1B7EE5EBC24F}" srcOrd="1" destOrd="0" parTransId="{180B5EA2-E03E-47CA-93E3-B21A33B73453}" sibTransId="{66CCAB30-438C-46B3-BD02-E5EC034AA0FE}"/>
    <dgm:cxn modelId="{65170B23-F554-40A9-8982-FD8D5D0B6982}" type="presOf" srcId="{180B5EA2-E03E-47CA-93E3-B21A33B73453}" destId="{3AA5EA94-3ABE-441D-B898-5C439E61A771}" srcOrd="0" destOrd="0" presId="urn:microsoft.com/office/officeart/2005/8/layout/hierarchy1"/>
    <dgm:cxn modelId="{FDC9BC29-EDE9-4ABF-A0E0-A4EA024100EC}" type="presOf" srcId="{65473623-B545-4B61-8CD0-77D7C4EB7316}" destId="{019945C4-12CD-4D61-BDAA-49007D589A86}" srcOrd="0" destOrd="0" presId="urn:microsoft.com/office/officeart/2005/8/layout/hierarchy1"/>
    <dgm:cxn modelId="{2EEB9B2B-799D-423E-923F-B67789C62151}" type="presOf" srcId="{6142A4A6-6FE0-4B33-A57E-70660F43718B}" destId="{8A8916B8-26B8-4797-A2C0-9730A94D1EE2}" srcOrd="0" destOrd="0" presId="urn:microsoft.com/office/officeart/2005/8/layout/hierarchy1"/>
    <dgm:cxn modelId="{C4E22C2E-F468-4B0F-A18E-4584FFE6170E}" type="presOf" srcId="{C8F64FB9-24DA-418F-B7B0-B7E9C414C69C}" destId="{FF6B34BE-515B-42A2-8EEF-9735FE68F092}" srcOrd="0" destOrd="0" presId="urn:microsoft.com/office/officeart/2005/8/layout/hierarchy1"/>
    <dgm:cxn modelId="{00F41F32-ADE6-4ADE-A0BC-D5765FB4A7E6}" srcId="{93C80124-01AE-4512-89DB-9FA139EA0D8C}" destId="{EAAC0836-B080-463D-A1FA-18D596E6C1B8}" srcOrd="1" destOrd="0" parTransId="{BCF7A8B7-1A01-4D56-9DAC-B0725277D0CE}" sibTransId="{93C04772-FE0E-43E3-85DD-D1074F2196C7}"/>
    <dgm:cxn modelId="{0CD52836-BA29-48C8-804A-3EE54A55C039}" type="presOf" srcId="{27585742-1CA2-4793-8894-40A1D73E6F28}" destId="{2D07F5A4-CBCD-422C-ABEE-0A4201D4A27F}" srcOrd="0" destOrd="0" presId="urn:microsoft.com/office/officeart/2005/8/layout/hierarchy1"/>
    <dgm:cxn modelId="{882DA93C-A647-4ACF-951A-84F6788628A1}" type="presOf" srcId="{308101A0-7F42-4F7C-951D-86FF08EB7919}" destId="{CD4B3C98-2C3E-497E-AFA6-C227B4CE3D9E}" srcOrd="0" destOrd="0" presId="urn:microsoft.com/office/officeart/2005/8/layout/hierarchy1"/>
    <dgm:cxn modelId="{823A825F-0797-4FD8-B890-7AB270B17BD7}" srcId="{5D957A36-0CE3-4E65-B3B0-1B7EE5EBC24F}" destId="{CCADE755-58AE-4339-B2F1-7C17B68128D0}" srcOrd="1" destOrd="0" parTransId="{C8E48B61-9563-49D1-989C-1152499192C4}" sibTransId="{9C5A69D0-1CE8-4E75-A1DA-FF8A9956142D}"/>
    <dgm:cxn modelId="{39375C43-7D8B-41FF-A806-E90A77695C0E}" type="presOf" srcId="{CA4B6AEA-0438-4C5F-AFB8-47AB3276BC86}" destId="{6B27AD4E-7BB5-4D16-9136-12677221D235}" srcOrd="0" destOrd="0" presId="urn:microsoft.com/office/officeart/2005/8/layout/hierarchy1"/>
    <dgm:cxn modelId="{1C930046-5002-414F-A94B-2E35E2B8C2D3}" srcId="{164C6A34-B718-4A52-BE36-83E84EC98CE7}" destId="{FDD0D783-FF70-43AD-8E3C-A2CC8E0C36C5}" srcOrd="0" destOrd="0" parTransId="{3EB474F2-7806-4CFD-94F3-11A5E40A5CA7}" sibTransId="{A2578245-A08C-4D10-AE89-502F67C0BC5C}"/>
    <dgm:cxn modelId="{DFD5EB67-37DA-46A6-B440-864D38CE8723}" type="presOf" srcId="{C8E48B61-9563-49D1-989C-1152499192C4}" destId="{83B659C7-73E4-4D17-BAC6-C58D6B797BAC}" srcOrd="0" destOrd="0" presId="urn:microsoft.com/office/officeart/2005/8/layout/hierarchy1"/>
    <dgm:cxn modelId="{D48B034A-2D12-425D-94FE-0F3E8A31F0ED}" type="presOf" srcId="{F0D0A392-6A97-404A-92F5-7389BE096723}" destId="{09F5F215-5947-4089-9924-06903E9CCE94}" srcOrd="0" destOrd="0" presId="urn:microsoft.com/office/officeart/2005/8/layout/hierarchy1"/>
    <dgm:cxn modelId="{4985B66B-0E92-40DA-9B2E-15A193D534E0}" srcId="{164C6A34-B718-4A52-BE36-83E84EC98CE7}" destId="{9F09929D-7413-4250-8B01-281E4C1F258B}" srcOrd="1" destOrd="0" parTransId="{BBDF32A5-3A08-47F4-B9DD-1CFA8E96B32B}" sibTransId="{05D9616C-B82F-4F13-B4A0-9AA271F31977}"/>
    <dgm:cxn modelId="{CD18106D-F899-4A9F-904D-6EB5812AE916}" type="presOf" srcId="{3EB474F2-7806-4CFD-94F3-11A5E40A5CA7}" destId="{96055E1A-D9D2-4B03-AF03-283A68CE6F70}" srcOrd="0" destOrd="0" presId="urn:microsoft.com/office/officeart/2005/8/layout/hierarchy1"/>
    <dgm:cxn modelId="{6E3D6C4F-AF88-4AD2-8D49-920943A65937}" type="presOf" srcId="{0BC80B20-8517-4577-B394-9B54FA5BF755}" destId="{921EE6A6-8A4C-4981-A048-FD0670F4C1E0}" srcOrd="0" destOrd="0" presId="urn:microsoft.com/office/officeart/2005/8/layout/hierarchy1"/>
    <dgm:cxn modelId="{0854BC4F-B071-463D-AEFD-2A46BC0493A5}" srcId="{DF66351E-226F-4922-91FB-2B972B04B189}" destId="{308101A0-7F42-4F7C-951D-86FF08EB7919}" srcOrd="0" destOrd="0" parTransId="{2115495F-40AD-4CBE-98E3-55994DC2ED85}" sibTransId="{4B23A633-3E87-4E08-91C1-5CA3F4EA0085}"/>
    <dgm:cxn modelId="{DC718852-6A16-4D8D-A11D-CE9F100D12DB}" srcId="{CA4B6AEA-0438-4C5F-AFB8-47AB3276BC86}" destId="{DF66351E-226F-4922-91FB-2B972B04B189}" srcOrd="0" destOrd="0" parTransId="{66D93561-1D32-43E9-8401-1CEBE269B87F}" sibTransId="{D48409CD-DCD0-4B20-999A-338EE9B5302A}"/>
    <dgm:cxn modelId="{B4D89C5A-2272-4B8B-B7BE-333C75FA561A}" srcId="{CCADE755-58AE-4339-B2F1-7C17B68128D0}" destId="{68701EA8-FDE2-45C9-ACB5-76EA1F5F6C25}" srcOrd="0" destOrd="0" parTransId="{F0D0A392-6A97-404A-92F5-7389BE096723}" sibTransId="{2DBB7F9A-7666-445E-BBDE-68F70F3C9C60}"/>
    <dgm:cxn modelId="{34D4529C-13F0-423F-956B-B5179F51FC43}" type="presOf" srcId="{68701EA8-FDE2-45C9-ACB5-76EA1F5F6C25}" destId="{4C29EF8B-8B21-49C5-AB15-402D37F1E27B}" srcOrd="0" destOrd="0" presId="urn:microsoft.com/office/officeart/2005/8/layout/hierarchy1"/>
    <dgm:cxn modelId="{93AD12A2-7C62-4243-B3FC-2F6D54E725C9}" type="presOf" srcId="{0B542F76-B2B0-418A-9C3D-B0BB9FA6F5D1}" destId="{05D4035E-8CF5-4A2A-AE96-5C93D226EC68}" srcOrd="0" destOrd="0" presId="urn:microsoft.com/office/officeart/2005/8/layout/hierarchy1"/>
    <dgm:cxn modelId="{8AB033A3-C6B0-4B7A-92C8-5EBC1AFA3DEC}" type="presOf" srcId="{FDD0D783-FF70-43AD-8E3C-A2CC8E0C36C5}" destId="{9C2C221D-8582-4086-BDA1-1DCDECE4E72A}" srcOrd="0" destOrd="0" presId="urn:microsoft.com/office/officeart/2005/8/layout/hierarchy1"/>
    <dgm:cxn modelId="{775930B8-9B44-4B7B-A9FB-8469340D95E2}" srcId="{6142A4A6-6FE0-4B33-A57E-70660F43718B}" destId="{27585742-1CA2-4793-8894-40A1D73E6F28}" srcOrd="0" destOrd="0" parTransId="{0FE256EB-8EC2-4FAA-A900-369E76EF45E5}" sibTransId="{00FC3581-4F0D-4F36-9CAC-C50193D4D505}"/>
    <dgm:cxn modelId="{3C3AFAB9-00D9-464D-8C4B-14A60BAA3FD8}" type="presOf" srcId="{93C80124-01AE-4512-89DB-9FA139EA0D8C}" destId="{5156EB59-0F6A-4D05-9102-0EFE31F8832F}" srcOrd="0" destOrd="0" presId="urn:microsoft.com/office/officeart/2005/8/layout/hierarchy1"/>
    <dgm:cxn modelId="{483138BF-60F4-423F-8E79-020562C124AA}" type="presOf" srcId="{F3131711-81F5-49B5-99A8-989170972628}" destId="{4AF5282E-0459-4966-89F3-8DD20ADBC9B7}" srcOrd="0" destOrd="0" presId="urn:microsoft.com/office/officeart/2005/8/layout/hierarchy1"/>
    <dgm:cxn modelId="{182266C0-0B04-468D-8EA5-FD97EEAFCDC9}" type="presOf" srcId="{BBDF32A5-3A08-47F4-B9DD-1CFA8E96B32B}" destId="{55CC89D6-862E-46B9-9E37-030061F346F2}" srcOrd="0" destOrd="0" presId="urn:microsoft.com/office/officeart/2005/8/layout/hierarchy1"/>
    <dgm:cxn modelId="{7DB571C6-5CC6-455E-9075-FD23D3BDDE7D}" srcId="{308101A0-7F42-4F7C-951D-86FF08EB7919}" destId="{6142A4A6-6FE0-4B33-A57E-70660F43718B}" srcOrd="0" destOrd="0" parTransId="{0B542F76-B2B0-418A-9C3D-B0BB9FA6F5D1}" sibTransId="{5DB67165-BD2B-4605-9C7E-61EA55DC32BB}"/>
    <dgm:cxn modelId="{369DFFC8-DAFF-43F0-8D75-BBE19AE7F416}" type="presOf" srcId="{CCADE755-58AE-4339-B2F1-7C17B68128D0}" destId="{DC670F96-6244-4EB9-8A2B-8C9600771CD9}" srcOrd="0" destOrd="0" presId="urn:microsoft.com/office/officeart/2005/8/layout/hierarchy1"/>
    <dgm:cxn modelId="{C4C753D0-1860-4BCA-A592-2F65FDCC38D7}" srcId="{5D957A36-0CE3-4E65-B3B0-1B7EE5EBC24F}" destId="{164C6A34-B718-4A52-BE36-83E84EC98CE7}" srcOrd="0" destOrd="0" parTransId="{C8F64FB9-24DA-418F-B7B0-B7E9C414C69C}" sibTransId="{B6BD8A44-318F-4DFC-889F-4DA2EE104F78}"/>
    <dgm:cxn modelId="{32C3F0D8-C314-447D-A979-D5EF59E9EEB6}" type="presOf" srcId="{C81EFD53-67C3-4B28-A07F-96584FAE8632}" destId="{4DC70FE9-1D38-40A4-A98B-2AE58050CFD6}" srcOrd="0" destOrd="0" presId="urn:microsoft.com/office/officeart/2005/8/layout/hierarchy1"/>
    <dgm:cxn modelId="{F892A2E1-807F-4849-A0F8-4F96558A9614}" type="presOf" srcId="{9F09929D-7413-4250-8B01-281E4C1F258B}" destId="{3C881DF4-1222-4DC7-9721-104E84A6EC63}" srcOrd="0" destOrd="0" presId="urn:microsoft.com/office/officeart/2005/8/layout/hierarchy1"/>
    <dgm:cxn modelId="{502CAEE8-C688-454B-9DFC-5564985F0EA9}" type="presOf" srcId="{BCF7A8B7-1A01-4D56-9DAC-B0725277D0CE}" destId="{08DEE62C-5A6B-46A1-A015-DB5611EEEB44}" srcOrd="0" destOrd="0" presId="urn:microsoft.com/office/officeart/2005/8/layout/hierarchy1"/>
    <dgm:cxn modelId="{992CF2E8-8135-4A0F-994D-E8C67876227C}" type="presOf" srcId="{DF66351E-226F-4922-91FB-2B972B04B189}" destId="{0A71B960-93E2-4430-BD79-1CADE4D05F84}" srcOrd="0" destOrd="0" presId="urn:microsoft.com/office/officeart/2005/8/layout/hierarchy1"/>
    <dgm:cxn modelId="{990429E9-ACB6-4700-80AE-E1BC3A964C55}" srcId="{CCADE755-58AE-4339-B2F1-7C17B68128D0}" destId="{C81EFD53-67C3-4B28-A07F-96584FAE8632}" srcOrd="1" destOrd="0" parTransId="{0BC80B20-8517-4577-B394-9B54FA5BF755}" sibTransId="{90E619DA-E677-44D2-BDF5-03FEB9FEBA06}"/>
    <dgm:cxn modelId="{FB368EF1-CB06-45AC-9480-CB17400137D5}" srcId="{93C80124-01AE-4512-89DB-9FA139EA0D8C}" destId="{65473623-B545-4B61-8CD0-77D7C4EB7316}" srcOrd="0" destOrd="0" parTransId="{507CC400-5558-477B-9DBC-BBCC828E8AD9}" sibTransId="{29080E15-02E8-44D2-A519-0814180D3B93}"/>
    <dgm:cxn modelId="{A0707EFA-1CCF-4DAB-8F80-BD648D96654B}" type="presOf" srcId="{0FE256EB-8EC2-4FAA-A900-369E76EF45E5}" destId="{E9A0B0AB-99C0-4794-B48E-2B06EA81C2D0}" srcOrd="0" destOrd="0" presId="urn:microsoft.com/office/officeart/2005/8/layout/hierarchy1"/>
    <dgm:cxn modelId="{17E87877-377F-4714-A9BA-00DE1D748BDA}" type="presParOf" srcId="{6B27AD4E-7BB5-4D16-9136-12677221D235}" destId="{FCCEE91E-DEAD-4849-B4ED-A7A5F518E322}" srcOrd="0" destOrd="0" presId="urn:microsoft.com/office/officeart/2005/8/layout/hierarchy1"/>
    <dgm:cxn modelId="{7E84DD58-80BC-4ADA-9915-09391F7A0590}" type="presParOf" srcId="{FCCEE91E-DEAD-4849-B4ED-A7A5F518E322}" destId="{B3ACCC14-C323-4962-A734-F2750CFFA273}" srcOrd="0" destOrd="0" presId="urn:microsoft.com/office/officeart/2005/8/layout/hierarchy1"/>
    <dgm:cxn modelId="{28C7B4D0-299B-45A3-8C81-BB4738EC09C0}" type="presParOf" srcId="{B3ACCC14-C323-4962-A734-F2750CFFA273}" destId="{B980A7DF-BA26-4472-AEF5-A1D3D1C48583}" srcOrd="0" destOrd="0" presId="urn:microsoft.com/office/officeart/2005/8/layout/hierarchy1"/>
    <dgm:cxn modelId="{BBD61BCF-788D-4FFE-B489-D1875E38C122}" type="presParOf" srcId="{B3ACCC14-C323-4962-A734-F2750CFFA273}" destId="{0A71B960-93E2-4430-BD79-1CADE4D05F84}" srcOrd="1" destOrd="0" presId="urn:microsoft.com/office/officeart/2005/8/layout/hierarchy1"/>
    <dgm:cxn modelId="{40165F4C-D29E-4820-BCC1-3690BF15FE2D}" type="presParOf" srcId="{FCCEE91E-DEAD-4849-B4ED-A7A5F518E322}" destId="{269DF839-63D7-4AAA-AB01-A92B1A25B1D3}" srcOrd="1" destOrd="0" presId="urn:microsoft.com/office/officeart/2005/8/layout/hierarchy1"/>
    <dgm:cxn modelId="{16A4CC6E-4945-40CC-AFD7-2E447E7D20A6}" type="presParOf" srcId="{269DF839-63D7-4AAA-AB01-A92B1A25B1D3}" destId="{AFED37F1-97E1-4ECE-89BD-9727090A5961}" srcOrd="0" destOrd="0" presId="urn:microsoft.com/office/officeart/2005/8/layout/hierarchy1"/>
    <dgm:cxn modelId="{53E3A835-65D7-47B8-94C8-0747D858CE77}" type="presParOf" srcId="{269DF839-63D7-4AAA-AB01-A92B1A25B1D3}" destId="{93EBAD09-FBAF-468B-8E41-465CD91AC9A2}" srcOrd="1" destOrd="0" presId="urn:microsoft.com/office/officeart/2005/8/layout/hierarchy1"/>
    <dgm:cxn modelId="{FFB36042-3076-4309-9D51-59AA375C2975}" type="presParOf" srcId="{93EBAD09-FBAF-468B-8E41-465CD91AC9A2}" destId="{88822BC5-429F-4B04-B7B8-C7DD15DBBE50}" srcOrd="0" destOrd="0" presId="urn:microsoft.com/office/officeart/2005/8/layout/hierarchy1"/>
    <dgm:cxn modelId="{E0661581-C428-4727-8012-27DCEBFDCBD1}" type="presParOf" srcId="{88822BC5-429F-4B04-B7B8-C7DD15DBBE50}" destId="{9506F2F6-22C8-4E83-99C1-1C8F465FCE93}" srcOrd="0" destOrd="0" presId="urn:microsoft.com/office/officeart/2005/8/layout/hierarchy1"/>
    <dgm:cxn modelId="{6287A368-5B27-469F-AA34-40E1ED542C99}" type="presParOf" srcId="{88822BC5-429F-4B04-B7B8-C7DD15DBBE50}" destId="{CD4B3C98-2C3E-497E-AFA6-C227B4CE3D9E}" srcOrd="1" destOrd="0" presId="urn:microsoft.com/office/officeart/2005/8/layout/hierarchy1"/>
    <dgm:cxn modelId="{0405AC5E-90E1-4C03-8506-8782C70C59B9}" type="presParOf" srcId="{93EBAD09-FBAF-468B-8E41-465CD91AC9A2}" destId="{675D9DF1-ADE9-4CEA-89C0-9FF6F0E32D22}" srcOrd="1" destOrd="0" presId="urn:microsoft.com/office/officeart/2005/8/layout/hierarchy1"/>
    <dgm:cxn modelId="{FAE748AD-D429-4839-8900-17EBB6BA158B}" type="presParOf" srcId="{675D9DF1-ADE9-4CEA-89C0-9FF6F0E32D22}" destId="{05D4035E-8CF5-4A2A-AE96-5C93D226EC68}" srcOrd="0" destOrd="0" presId="urn:microsoft.com/office/officeart/2005/8/layout/hierarchy1"/>
    <dgm:cxn modelId="{D21EEFF7-5B6F-40E2-8BF5-9DACF17F1AD1}" type="presParOf" srcId="{675D9DF1-ADE9-4CEA-89C0-9FF6F0E32D22}" destId="{D3B3B056-C9C2-4F89-B341-C86474BBC85D}" srcOrd="1" destOrd="0" presId="urn:microsoft.com/office/officeart/2005/8/layout/hierarchy1"/>
    <dgm:cxn modelId="{B1414002-F48A-4E7E-A190-012E53D5CA92}" type="presParOf" srcId="{D3B3B056-C9C2-4F89-B341-C86474BBC85D}" destId="{C06D4D22-2420-4E74-B380-8C22CF150C1C}" srcOrd="0" destOrd="0" presId="urn:microsoft.com/office/officeart/2005/8/layout/hierarchy1"/>
    <dgm:cxn modelId="{76D5F942-86AE-4CA9-923C-E54AA2C865A4}" type="presParOf" srcId="{C06D4D22-2420-4E74-B380-8C22CF150C1C}" destId="{0B297583-874D-42F5-9926-7A958C610B1A}" srcOrd="0" destOrd="0" presId="urn:microsoft.com/office/officeart/2005/8/layout/hierarchy1"/>
    <dgm:cxn modelId="{A697815F-ED61-4653-BD5B-6E0A0BB224DE}" type="presParOf" srcId="{C06D4D22-2420-4E74-B380-8C22CF150C1C}" destId="{8A8916B8-26B8-4797-A2C0-9730A94D1EE2}" srcOrd="1" destOrd="0" presId="urn:microsoft.com/office/officeart/2005/8/layout/hierarchy1"/>
    <dgm:cxn modelId="{C8D7D86C-CBD1-4346-B19A-5B30EE0E80E4}" type="presParOf" srcId="{D3B3B056-C9C2-4F89-B341-C86474BBC85D}" destId="{56D29644-2CAB-427C-B608-0A8E3A7C8FB6}" srcOrd="1" destOrd="0" presId="urn:microsoft.com/office/officeart/2005/8/layout/hierarchy1"/>
    <dgm:cxn modelId="{6BA281A8-62BE-4EE6-983B-C7CC75064DB1}" type="presParOf" srcId="{56D29644-2CAB-427C-B608-0A8E3A7C8FB6}" destId="{E9A0B0AB-99C0-4794-B48E-2B06EA81C2D0}" srcOrd="0" destOrd="0" presId="urn:microsoft.com/office/officeart/2005/8/layout/hierarchy1"/>
    <dgm:cxn modelId="{67DDC5EE-5D92-4971-AA10-4B0A02B36EBB}" type="presParOf" srcId="{56D29644-2CAB-427C-B608-0A8E3A7C8FB6}" destId="{EF123790-7807-4D70-89FB-6A3393011632}" srcOrd="1" destOrd="0" presId="urn:microsoft.com/office/officeart/2005/8/layout/hierarchy1"/>
    <dgm:cxn modelId="{42D263E9-EDAF-4741-B08D-1BB26271D8E8}" type="presParOf" srcId="{EF123790-7807-4D70-89FB-6A3393011632}" destId="{8760C729-D19B-4246-9CF5-04B807B1A750}" srcOrd="0" destOrd="0" presId="urn:microsoft.com/office/officeart/2005/8/layout/hierarchy1"/>
    <dgm:cxn modelId="{667E46A4-ADAC-4317-85F0-D9D7B3382A5A}" type="presParOf" srcId="{8760C729-D19B-4246-9CF5-04B807B1A750}" destId="{E203C837-C32B-479A-AF80-74C60657E215}" srcOrd="0" destOrd="0" presId="urn:microsoft.com/office/officeart/2005/8/layout/hierarchy1"/>
    <dgm:cxn modelId="{247DB6C0-07A1-4319-9846-7B23802F64D2}" type="presParOf" srcId="{8760C729-D19B-4246-9CF5-04B807B1A750}" destId="{2D07F5A4-CBCD-422C-ABEE-0A4201D4A27F}" srcOrd="1" destOrd="0" presId="urn:microsoft.com/office/officeart/2005/8/layout/hierarchy1"/>
    <dgm:cxn modelId="{77310911-70D1-4531-B594-54333173DCBE}" type="presParOf" srcId="{EF123790-7807-4D70-89FB-6A3393011632}" destId="{51864D0F-A970-457B-8095-2CE8EC390A52}" srcOrd="1" destOrd="0" presId="urn:microsoft.com/office/officeart/2005/8/layout/hierarchy1"/>
    <dgm:cxn modelId="{90BA3D5B-1669-4033-8260-8DF232C63BA0}" type="presParOf" srcId="{675D9DF1-ADE9-4CEA-89C0-9FF6F0E32D22}" destId="{4AF5282E-0459-4966-89F3-8DD20ADBC9B7}" srcOrd="2" destOrd="0" presId="urn:microsoft.com/office/officeart/2005/8/layout/hierarchy1"/>
    <dgm:cxn modelId="{668845AC-71EC-43AB-A09C-397C9F119DFC}" type="presParOf" srcId="{675D9DF1-ADE9-4CEA-89C0-9FF6F0E32D22}" destId="{90BF6D8C-6836-4F9C-875D-7DC09BC1B1E4}" srcOrd="3" destOrd="0" presId="urn:microsoft.com/office/officeart/2005/8/layout/hierarchy1"/>
    <dgm:cxn modelId="{6F3C63AF-650C-4DC5-B664-77FD3F71595C}" type="presParOf" srcId="{90BF6D8C-6836-4F9C-875D-7DC09BC1B1E4}" destId="{85E9F84D-6300-449B-B3C2-52EF4CD6ABF1}" srcOrd="0" destOrd="0" presId="urn:microsoft.com/office/officeart/2005/8/layout/hierarchy1"/>
    <dgm:cxn modelId="{EEFCC2AA-311F-4AAB-8068-D96A8B9DCE62}" type="presParOf" srcId="{85E9F84D-6300-449B-B3C2-52EF4CD6ABF1}" destId="{A27096D3-B7CB-4DE5-AFA7-21465251E30B}" srcOrd="0" destOrd="0" presId="urn:microsoft.com/office/officeart/2005/8/layout/hierarchy1"/>
    <dgm:cxn modelId="{6D620319-FDED-4DE1-AA41-C6671930902B}" type="presParOf" srcId="{85E9F84D-6300-449B-B3C2-52EF4CD6ABF1}" destId="{5156EB59-0F6A-4D05-9102-0EFE31F8832F}" srcOrd="1" destOrd="0" presId="urn:microsoft.com/office/officeart/2005/8/layout/hierarchy1"/>
    <dgm:cxn modelId="{2F7C6986-12CA-44E3-9DF6-F671755AEDC5}" type="presParOf" srcId="{90BF6D8C-6836-4F9C-875D-7DC09BC1B1E4}" destId="{589E4492-0D14-4F30-BB2A-2F285CB3923A}" srcOrd="1" destOrd="0" presId="urn:microsoft.com/office/officeart/2005/8/layout/hierarchy1"/>
    <dgm:cxn modelId="{FC6FB690-8F4B-4879-92FD-DC872F962F55}" type="presParOf" srcId="{589E4492-0D14-4F30-BB2A-2F285CB3923A}" destId="{F7CBB45E-DAAD-48CF-BCC1-FEE83A9DA422}" srcOrd="0" destOrd="0" presId="urn:microsoft.com/office/officeart/2005/8/layout/hierarchy1"/>
    <dgm:cxn modelId="{FEFD0BCE-8D76-449E-99E6-E0B3C0B356F9}" type="presParOf" srcId="{589E4492-0D14-4F30-BB2A-2F285CB3923A}" destId="{1F98B996-5F25-4655-8712-E9030CA790FB}" srcOrd="1" destOrd="0" presId="urn:microsoft.com/office/officeart/2005/8/layout/hierarchy1"/>
    <dgm:cxn modelId="{1711C4FC-C81C-4C89-B73E-D0A947DEFC3A}" type="presParOf" srcId="{1F98B996-5F25-4655-8712-E9030CA790FB}" destId="{48A96294-02A5-43CB-A3DE-4288C388E0C5}" srcOrd="0" destOrd="0" presId="urn:microsoft.com/office/officeart/2005/8/layout/hierarchy1"/>
    <dgm:cxn modelId="{D998AB4C-D551-4EFD-A867-55BB222ACA39}" type="presParOf" srcId="{48A96294-02A5-43CB-A3DE-4288C388E0C5}" destId="{25C489D1-DAC0-4F6B-B999-B5A0815069AB}" srcOrd="0" destOrd="0" presId="urn:microsoft.com/office/officeart/2005/8/layout/hierarchy1"/>
    <dgm:cxn modelId="{6195DB00-ECF8-40FD-B4E1-80013BAC1DFA}" type="presParOf" srcId="{48A96294-02A5-43CB-A3DE-4288C388E0C5}" destId="{019945C4-12CD-4D61-BDAA-49007D589A86}" srcOrd="1" destOrd="0" presId="urn:microsoft.com/office/officeart/2005/8/layout/hierarchy1"/>
    <dgm:cxn modelId="{C0409E83-FE8B-4F96-8A55-9758F189E73B}" type="presParOf" srcId="{1F98B996-5F25-4655-8712-E9030CA790FB}" destId="{A9472752-DFFE-4FF1-9127-F671ED0E5D57}" srcOrd="1" destOrd="0" presId="urn:microsoft.com/office/officeart/2005/8/layout/hierarchy1"/>
    <dgm:cxn modelId="{4FD571B0-DA45-4AC1-BC51-AF864529E1E2}" type="presParOf" srcId="{589E4492-0D14-4F30-BB2A-2F285CB3923A}" destId="{08DEE62C-5A6B-46A1-A015-DB5611EEEB44}" srcOrd="2" destOrd="0" presId="urn:microsoft.com/office/officeart/2005/8/layout/hierarchy1"/>
    <dgm:cxn modelId="{4999727F-0190-47B0-8D49-834342611234}" type="presParOf" srcId="{589E4492-0D14-4F30-BB2A-2F285CB3923A}" destId="{E88E9BB1-8860-4360-BFA4-23A86516A9B2}" srcOrd="3" destOrd="0" presId="urn:microsoft.com/office/officeart/2005/8/layout/hierarchy1"/>
    <dgm:cxn modelId="{D7DC7631-AC18-4E66-BC19-B2847A61239B}" type="presParOf" srcId="{E88E9BB1-8860-4360-BFA4-23A86516A9B2}" destId="{CF2F129F-B83B-47E9-B522-85AA7A1CDFE5}" srcOrd="0" destOrd="0" presId="urn:microsoft.com/office/officeart/2005/8/layout/hierarchy1"/>
    <dgm:cxn modelId="{B735C425-3448-4AB1-831B-927DA314CCF0}" type="presParOf" srcId="{CF2F129F-B83B-47E9-B522-85AA7A1CDFE5}" destId="{2210B6AE-AB6A-4FA5-85B5-B7778ED097F3}" srcOrd="0" destOrd="0" presId="urn:microsoft.com/office/officeart/2005/8/layout/hierarchy1"/>
    <dgm:cxn modelId="{5497BC38-4F2F-4E7B-BEF7-D762F19BC87D}" type="presParOf" srcId="{CF2F129F-B83B-47E9-B522-85AA7A1CDFE5}" destId="{C7313AA1-A586-4BF1-A80E-F39A0A543733}" srcOrd="1" destOrd="0" presId="urn:microsoft.com/office/officeart/2005/8/layout/hierarchy1"/>
    <dgm:cxn modelId="{54FB2C08-A36B-41FC-A060-C37C8F0BBB33}" type="presParOf" srcId="{E88E9BB1-8860-4360-BFA4-23A86516A9B2}" destId="{9B01A367-9618-47D7-B0CB-57A7DB47538C}" srcOrd="1" destOrd="0" presId="urn:microsoft.com/office/officeart/2005/8/layout/hierarchy1"/>
    <dgm:cxn modelId="{2A3B25A6-45A2-4E1B-8DB5-A3E2FF381351}" type="presParOf" srcId="{269DF839-63D7-4AAA-AB01-A92B1A25B1D3}" destId="{3AA5EA94-3ABE-441D-B898-5C439E61A771}" srcOrd="2" destOrd="0" presId="urn:microsoft.com/office/officeart/2005/8/layout/hierarchy1"/>
    <dgm:cxn modelId="{1128CAAD-707E-4AD9-BEE2-E933C30BE5F8}" type="presParOf" srcId="{269DF839-63D7-4AAA-AB01-A92B1A25B1D3}" destId="{89A3C0B6-86D7-4600-BA1A-FF75B4DE52D9}" srcOrd="3" destOrd="0" presId="urn:microsoft.com/office/officeart/2005/8/layout/hierarchy1"/>
    <dgm:cxn modelId="{C6291B34-96A4-42EF-B297-9915692F1651}" type="presParOf" srcId="{89A3C0B6-86D7-4600-BA1A-FF75B4DE52D9}" destId="{5C733C49-F28F-4CA0-9F0A-FC68C934D9B2}" srcOrd="0" destOrd="0" presId="urn:microsoft.com/office/officeart/2005/8/layout/hierarchy1"/>
    <dgm:cxn modelId="{CD9DB4C7-E032-4C23-80FD-696E80153419}" type="presParOf" srcId="{5C733C49-F28F-4CA0-9F0A-FC68C934D9B2}" destId="{27289E1E-0863-43B9-8307-037CCE023E54}" srcOrd="0" destOrd="0" presId="urn:microsoft.com/office/officeart/2005/8/layout/hierarchy1"/>
    <dgm:cxn modelId="{A305CDBB-867B-41A0-85F2-31B1882C1D79}" type="presParOf" srcId="{5C733C49-F28F-4CA0-9F0A-FC68C934D9B2}" destId="{F8B7A5EE-CBB1-4440-938B-EBD86A01E862}" srcOrd="1" destOrd="0" presId="urn:microsoft.com/office/officeart/2005/8/layout/hierarchy1"/>
    <dgm:cxn modelId="{7805368C-41FC-4CC2-8D10-52C1494AD69D}" type="presParOf" srcId="{89A3C0B6-86D7-4600-BA1A-FF75B4DE52D9}" destId="{72385F71-9352-4DE5-B523-8930B3117333}" srcOrd="1" destOrd="0" presId="urn:microsoft.com/office/officeart/2005/8/layout/hierarchy1"/>
    <dgm:cxn modelId="{2C7AEDE7-C9FA-43F7-A0C8-68D2E1452EB7}" type="presParOf" srcId="{72385F71-9352-4DE5-B523-8930B3117333}" destId="{FF6B34BE-515B-42A2-8EEF-9735FE68F092}" srcOrd="0" destOrd="0" presId="urn:microsoft.com/office/officeart/2005/8/layout/hierarchy1"/>
    <dgm:cxn modelId="{26B1A8DD-0D07-44DA-9AE8-0801EEB5C939}" type="presParOf" srcId="{72385F71-9352-4DE5-B523-8930B3117333}" destId="{0FE2D51A-2742-4D30-BD04-6A255D3C63D0}" srcOrd="1" destOrd="0" presId="urn:microsoft.com/office/officeart/2005/8/layout/hierarchy1"/>
    <dgm:cxn modelId="{A0C4FE75-B848-4DEB-BC9A-45C0CA4F7EA9}" type="presParOf" srcId="{0FE2D51A-2742-4D30-BD04-6A255D3C63D0}" destId="{C0B821FD-EC1A-40C8-95A1-C75519DDEE61}" srcOrd="0" destOrd="0" presId="urn:microsoft.com/office/officeart/2005/8/layout/hierarchy1"/>
    <dgm:cxn modelId="{64922DD7-8AC4-4011-9FE2-0C71C615AEC1}" type="presParOf" srcId="{C0B821FD-EC1A-40C8-95A1-C75519DDEE61}" destId="{F08B3430-C55D-48A9-AC1E-C3F23B995895}" srcOrd="0" destOrd="0" presId="urn:microsoft.com/office/officeart/2005/8/layout/hierarchy1"/>
    <dgm:cxn modelId="{F3994F56-DED9-47CE-A3C7-EBD2344620FD}" type="presParOf" srcId="{C0B821FD-EC1A-40C8-95A1-C75519DDEE61}" destId="{F8EA0062-20F0-462E-8735-B591C4BCF907}" srcOrd="1" destOrd="0" presId="urn:microsoft.com/office/officeart/2005/8/layout/hierarchy1"/>
    <dgm:cxn modelId="{43CCD0D9-0ECD-459C-9412-808C2E8D6282}" type="presParOf" srcId="{0FE2D51A-2742-4D30-BD04-6A255D3C63D0}" destId="{45662BDE-F7CC-4EBD-B4D3-16622E6131B6}" srcOrd="1" destOrd="0" presId="urn:microsoft.com/office/officeart/2005/8/layout/hierarchy1"/>
    <dgm:cxn modelId="{ED4651FB-2933-4C2C-B7B6-C7B3E0F2E6A2}" type="presParOf" srcId="{45662BDE-F7CC-4EBD-B4D3-16622E6131B6}" destId="{96055E1A-D9D2-4B03-AF03-283A68CE6F70}" srcOrd="0" destOrd="0" presId="urn:microsoft.com/office/officeart/2005/8/layout/hierarchy1"/>
    <dgm:cxn modelId="{EBCA4422-E828-44C2-AE14-B4047D467271}" type="presParOf" srcId="{45662BDE-F7CC-4EBD-B4D3-16622E6131B6}" destId="{577D046B-62CF-422E-BDC4-B4B2581205BA}" srcOrd="1" destOrd="0" presId="urn:microsoft.com/office/officeart/2005/8/layout/hierarchy1"/>
    <dgm:cxn modelId="{A248BC41-CF09-487C-8E80-72830ECBE793}" type="presParOf" srcId="{577D046B-62CF-422E-BDC4-B4B2581205BA}" destId="{7F1AD168-8A9A-4CB4-BD12-D392F8BC861B}" srcOrd="0" destOrd="0" presId="urn:microsoft.com/office/officeart/2005/8/layout/hierarchy1"/>
    <dgm:cxn modelId="{9D2AAFFE-D786-48A1-A705-F93686EF48E3}" type="presParOf" srcId="{7F1AD168-8A9A-4CB4-BD12-D392F8BC861B}" destId="{A48FAF29-2FFD-4EA4-BFA4-4822479560D6}" srcOrd="0" destOrd="0" presId="urn:microsoft.com/office/officeart/2005/8/layout/hierarchy1"/>
    <dgm:cxn modelId="{4A160F4C-35AB-4FE4-914C-C2168393A767}" type="presParOf" srcId="{7F1AD168-8A9A-4CB4-BD12-D392F8BC861B}" destId="{9C2C221D-8582-4086-BDA1-1DCDECE4E72A}" srcOrd="1" destOrd="0" presId="urn:microsoft.com/office/officeart/2005/8/layout/hierarchy1"/>
    <dgm:cxn modelId="{26D9E27C-3B2E-4F0D-9DA0-BECF45F689DC}" type="presParOf" srcId="{577D046B-62CF-422E-BDC4-B4B2581205BA}" destId="{250919C1-5582-4A5E-ABCC-501944854522}" srcOrd="1" destOrd="0" presId="urn:microsoft.com/office/officeart/2005/8/layout/hierarchy1"/>
    <dgm:cxn modelId="{1B49D00D-E60C-44B6-997E-A6B247EE2A7E}" type="presParOf" srcId="{45662BDE-F7CC-4EBD-B4D3-16622E6131B6}" destId="{55CC89D6-862E-46B9-9E37-030061F346F2}" srcOrd="2" destOrd="0" presId="urn:microsoft.com/office/officeart/2005/8/layout/hierarchy1"/>
    <dgm:cxn modelId="{B7CD55AF-111D-4F7E-9120-A98ADD9E833E}" type="presParOf" srcId="{45662BDE-F7CC-4EBD-B4D3-16622E6131B6}" destId="{3AECE751-C62D-4F8F-B723-61718355D7DA}" srcOrd="3" destOrd="0" presId="urn:microsoft.com/office/officeart/2005/8/layout/hierarchy1"/>
    <dgm:cxn modelId="{5B511BA4-A5F1-4269-8B58-C2FDBDDEA4C4}" type="presParOf" srcId="{3AECE751-C62D-4F8F-B723-61718355D7DA}" destId="{1D045809-2D1A-42AB-BCD1-F5B4A60B3792}" srcOrd="0" destOrd="0" presId="urn:microsoft.com/office/officeart/2005/8/layout/hierarchy1"/>
    <dgm:cxn modelId="{70F38E58-0E90-4B34-B22C-EBB71DF80EBF}" type="presParOf" srcId="{1D045809-2D1A-42AB-BCD1-F5B4A60B3792}" destId="{AA984DAE-EC2B-48C4-8262-8E134B9EBB96}" srcOrd="0" destOrd="0" presId="urn:microsoft.com/office/officeart/2005/8/layout/hierarchy1"/>
    <dgm:cxn modelId="{9E83EC85-A9EC-4398-A032-31999E0733FB}" type="presParOf" srcId="{1D045809-2D1A-42AB-BCD1-F5B4A60B3792}" destId="{3C881DF4-1222-4DC7-9721-104E84A6EC63}" srcOrd="1" destOrd="0" presId="urn:microsoft.com/office/officeart/2005/8/layout/hierarchy1"/>
    <dgm:cxn modelId="{B501B122-6CF3-4EA7-BEAE-DAE014ED6D38}" type="presParOf" srcId="{3AECE751-C62D-4F8F-B723-61718355D7DA}" destId="{9409D38F-B2AE-4D07-9801-69447D63E83A}" srcOrd="1" destOrd="0" presId="urn:microsoft.com/office/officeart/2005/8/layout/hierarchy1"/>
    <dgm:cxn modelId="{8171417D-0B41-429D-8C33-C0060BCE1CE1}" type="presParOf" srcId="{72385F71-9352-4DE5-B523-8930B3117333}" destId="{83B659C7-73E4-4D17-BAC6-C58D6B797BAC}" srcOrd="2" destOrd="0" presId="urn:microsoft.com/office/officeart/2005/8/layout/hierarchy1"/>
    <dgm:cxn modelId="{BBDD7C62-39FD-4B4C-8360-A76A44A2073F}" type="presParOf" srcId="{72385F71-9352-4DE5-B523-8930B3117333}" destId="{9D24928F-3D2B-4530-81B5-16F654841F1E}" srcOrd="3" destOrd="0" presId="urn:microsoft.com/office/officeart/2005/8/layout/hierarchy1"/>
    <dgm:cxn modelId="{D4147A1E-AA2D-45C1-AEFB-F5577E3B45E6}" type="presParOf" srcId="{9D24928F-3D2B-4530-81B5-16F654841F1E}" destId="{B2F1C5A3-72EB-4FA7-9898-C4FBE11C1BBB}" srcOrd="0" destOrd="0" presId="urn:microsoft.com/office/officeart/2005/8/layout/hierarchy1"/>
    <dgm:cxn modelId="{93590A1B-74D7-4F0B-ADE2-B93C091476AD}" type="presParOf" srcId="{B2F1C5A3-72EB-4FA7-9898-C4FBE11C1BBB}" destId="{2F271553-E079-4684-ADFE-EA5BBADB041B}" srcOrd="0" destOrd="0" presId="urn:microsoft.com/office/officeart/2005/8/layout/hierarchy1"/>
    <dgm:cxn modelId="{C1575889-D759-46FA-995A-CD8163B0FA83}" type="presParOf" srcId="{B2F1C5A3-72EB-4FA7-9898-C4FBE11C1BBB}" destId="{DC670F96-6244-4EB9-8A2B-8C9600771CD9}" srcOrd="1" destOrd="0" presId="urn:microsoft.com/office/officeart/2005/8/layout/hierarchy1"/>
    <dgm:cxn modelId="{9532335E-1CBF-47EF-AD61-4111CE0F8272}" type="presParOf" srcId="{9D24928F-3D2B-4530-81B5-16F654841F1E}" destId="{5878593A-D948-4061-AD72-6B48C574E0F5}" srcOrd="1" destOrd="0" presId="urn:microsoft.com/office/officeart/2005/8/layout/hierarchy1"/>
    <dgm:cxn modelId="{56894FC8-7537-406C-ACBC-D292ECF2F524}" type="presParOf" srcId="{5878593A-D948-4061-AD72-6B48C574E0F5}" destId="{09F5F215-5947-4089-9924-06903E9CCE94}" srcOrd="0" destOrd="0" presId="urn:microsoft.com/office/officeart/2005/8/layout/hierarchy1"/>
    <dgm:cxn modelId="{0872FCC3-23C6-4612-ADE7-8EFA85C1FF57}" type="presParOf" srcId="{5878593A-D948-4061-AD72-6B48C574E0F5}" destId="{421EFDF7-EB42-43CE-B0B2-1F3124410162}" srcOrd="1" destOrd="0" presId="urn:microsoft.com/office/officeart/2005/8/layout/hierarchy1"/>
    <dgm:cxn modelId="{316144A2-5B43-447C-91A5-46CAC2D3D197}" type="presParOf" srcId="{421EFDF7-EB42-43CE-B0B2-1F3124410162}" destId="{40841518-7728-489D-AAD6-0C76D8AB55A3}" srcOrd="0" destOrd="0" presId="urn:microsoft.com/office/officeart/2005/8/layout/hierarchy1"/>
    <dgm:cxn modelId="{3502DBED-2E30-422D-9B99-B4C0D40F15E6}" type="presParOf" srcId="{40841518-7728-489D-AAD6-0C76D8AB55A3}" destId="{CD3F28DE-3596-4738-A759-4BEA6B653671}" srcOrd="0" destOrd="0" presId="urn:microsoft.com/office/officeart/2005/8/layout/hierarchy1"/>
    <dgm:cxn modelId="{1BF4A3F2-BF90-40D2-82F2-4E1BAC17EF84}" type="presParOf" srcId="{40841518-7728-489D-AAD6-0C76D8AB55A3}" destId="{4C29EF8B-8B21-49C5-AB15-402D37F1E27B}" srcOrd="1" destOrd="0" presId="urn:microsoft.com/office/officeart/2005/8/layout/hierarchy1"/>
    <dgm:cxn modelId="{66631906-2920-4888-B715-BFD201981BAE}" type="presParOf" srcId="{421EFDF7-EB42-43CE-B0B2-1F3124410162}" destId="{91763777-7E27-4A38-8E7B-EF6240D782B5}" srcOrd="1" destOrd="0" presId="urn:microsoft.com/office/officeart/2005/8/layout/hierarchy1"/>
    <dgm:cxn modelId="{EA582D70-67C5-443D-9BD5-BD4C8CF2FB4C}" type="presParOf" srcId="{5878593A-D948-4061-AD72-6B48C574E0F5}" destId="{921EE6A6-8A4C-4981-A048-FD0670F4C1E0}" srcOrd="2" destOrd="0" presId="urn:microsoft.com/office/officeart/2005/8/layout/hierarchy1"/>
    <dgm:cxn modelId="{6B8BCDEA-75C0-43BE-9D2E-6C3C7C760046}" type="presParOf" srcId="{5878593A-D948-4061-AD72-6B48C574E0F5}" destId="{D435E18F-4B5A-495C-ABF4-62654C30A79E}" srcOrd="3" destOrd="0" presId="urn:microsoft.com/office/officeart/2005/8/layout/hierarchy1"/>
    <dgm:cxn modelId="{D606DD58-0FBF-4C7C-8E46-C7EE45B90989}" type="presParOf" srcId="{D435E18F-4B5A-495C-ABF4-62654C30A79E}" destId="{461B9783-CCD4-4AA0-83FE-B202E866255D}" srcOrd="0" destOrd="0" presId="urn:microsoft.com/office/officeart/2005/8/layout/hierarchy1"/>
    <dgm:cxn modelId="{C9AA237E-CA06-4FF9-8253-D38547181BA4}" type="presParOf" srcId="{461B9783-CCD4-4AA0-83FE-B202E866255D}" destId="{50C330D8-F633-4902-B428-D2DAFE3DAEE6}" srcOrd="0" destOrd="0" presId="urn:microsoft.com/office/officeart/2005/8/layout/hierarchy1"/>
    <dgm:cxn modelId="{ABAA88F7-A46F-4B34-937B-68DA6DCCEF49}" type="presParOf" srcId="{461B9783-CCD4-4AA0-83FE-B202E866255D}" destId="{4DC70FE9-1D38-40A4-A98B-2AE58050CFD6}" srcOrd="1" destOrd="0" presId="urn:microsoft.com/office/officeart/2005/8/layout/hierarchy1"/>
    <dgm:cxn modelId="{F7216569-90F1-439B-9127-59A5D6F11579}" type="presParOf" srcId="{D435E18F-4B5A-495C-ABF4-62654C30A79E}" destId="{FCA1031A-8805-4B0B-B41A-F344A7D2A09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A4B6AEA-0438-4C5F-AFB8-47AB3276BC86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cs-CZ"/>
        </a:p>
      </dgm:t>
    </dgm:pt>
    <dgm:pt modelId="{DF66351E-226F-4922-91FB-2B972B04B189}">
      <dgm:prSet phldrT="[Text]"/>
      <dgm:spPr/>
      <dgm:t>
        <a:bodyPr/>
        <a:lstStyle/>
        <a:p>
          <a:r>
            <a:rPr lang="cs-CZ" dirty="0"/>
            <a:t>Máme </a:t>
          </a:r>
          <a:r>
            <a:rPr lang="cs-CZ" dirty="0" err="1"/>
            <a:t>dig</a:t>
          </a:r>
          <a:r>
            <a:rPr lang="cs-CZ" dirty="0"/>
            <a:t>. data ve formátu JVF?</a:t>
          </a:r>
        </a:p>
      </dgm:t>
    </dgm:pt>
    <dgm:pt modelId="{66D93561-1D32-43E9-8401-1CEBE269B87F}" type="parTrans" cxnId="{DC718852-6A16-4D8D-A11D-CE9F100D12DB}">
      <dgm:prSet/>
      <dgm:spPr/>
      <dgm:t>
        <a:bodyPr/>
        <a:lstStyle/>
        <a:p>
          <a:endParaRPr lang="cs-CZ"/>
        </a:p>
      </dgm:t>
    </dgm:pt>
    <dgm:pt modelId="{D48409CD-DCD0-4B20-999A-338EE9B5302A}" type="sibTrans" cxnId="{DC718852-6A16-4D8D-A11D-CE9F100D12DB}">
      <dgm:prSet/>
      <dgm:spPr/>
      <dgm:t>
        <a:bodyPr/>
        <a:lstStyle/>
        <a:p>
          <a:endParaRPr lang="cs-CZ"/>
        </a:p>
      </dgm:t>
    </dgm:pt>
    <dgm:pt modelId="{308101A0-7F42-4F7C-951D-86FF08EB7919}">
      <dgm:prSet phldrT="[Text]"/>
      <dgm:spPr/>
      <dgm:t>
        <a:bodyPr/>
        <a:lstStyle/>
        <a:p>
          <a:r>
            <a:rPr lang="cs-CZ" dirty="0"/>
            <a:t>Ano</a:t>
          </a:r>
        </a:p>
      </dgm:t>
    </dgm:pt>
    <dgm:pt modelId="{2115495F-40AD-4CBE-98E3-55994DC2ED85}" type="parTrans" cxnId="{0854BC4F-B071-463D-AEFD-2A46BC0493A5}">
      <dgm:prSet/>
      <dgm:spPr/>
      <dgm:t>
        <a:bodyPr/>
        <a:lstStyle/>
        <a:p>
          <a:endParaRPr lang="cs-CZ"/>
        </a:p>
      </dgm:t>
    </dgm:pt>
    <dgm:pt modelId="{4B23A633-3E87-4E08-91C1-5CA3F4EA0085}" type="sibTrans" cxnId="{0854BC4F-B071-463D-AEFD-2A46BC0493A5}">
      <dgm:prSet/>
      <dgm:spPr/>
      <dgm:t>
        <a:bodyPr/>
        <a:lstStyle/>
        <a:p>
          <a:endParaRPr lang="cs-CZ"/>
        </a:p>
      </dgm:t>
    </dgm:pt>
    <dgm:pt modelId="{68701EA8-FDE2-45C9-ACB5-76EA1F5F6C25}">
      <dgm:prSet phldrT="[Text]"/>
      <dgm:spPr/>
      <dgm:t>
        <a:bodyPr/>
        <a:lstStyle/>
        <a:p>
          <a:r>
            <a:rPr lang="cs-CZ" dirty="0"/>
            <a:t>Najmeme si odbornou firmu</a:t>
          </a:r>
        </a:p>
      </dgm:t>
    </dgm:pt>
    <dgm:pt modelId="{F0D0A392-6A97-404A-92F5-7389BE096723}" type="parTrans" cxnId="{B4D89C5A-2272-4B8B-B7BE-333C75FA561A}">
      <dgm:prSet/>
      <dgm:spPr/>
      <dgm:t>
        <a:bodyPr/>
        <a:lstStyle/>
        <a:p>
          <a:endParaRPr lang="cs-CZ"/>
        </a:p>
      </dgm:t>
    </dgm:pt>
    <dgm:pt modelId="{2DBB7F9A-7666-445E-BBDE-68F70F3C9C60}" type="sibTrans" cxnId="{B4D89C5A-2272-4B8B-B7BE-333C75FA561A}">
      <dgm:prSet/>
      <dgm:spPr/>
      <dgm:t>
        <a:bodyPr/>
        <a:lstStyle/>
        <a:p>
          <a:endParaRPr lang="cs-CZ"/>
        </a:p>
      </dgm:t>
    </dgm:pt>
    <dgm:pt modelId="{C81EFD53-67C3-4B28-A07F-96584FAE8632}">
      <dgm:prSet phldrT="[Text]"/>
      <dgm:spPr/>
      <dgm:t>
        <a:bodyPr/>
        <a:lstStyle/>
        <a:p>
          <a:r>
            <a:rPr lang="cs-CZ" dirty="0"/>
            <a:t>Pořídíme si </a:t>
          </a:r>
          <a:r>
            <a:rPr lang="cs-CZ" dirty="0" err="1"/>
            <a:t>spec</a:t>
          </a:r>
          <a:r>
            <a:rPr lang="cs-CZ" dirty="0"/>
            <a:t>. program</a:t>
          </a:r>
        </a:p>
      </dgm:t>
    </dgm:pt>
    <dgm:pt modelId="{0BC80B20-8517-4577-B394-9B54FA5BF755}" type="parTrans" cxnId="{990429E9-ACB6-4700-80AE-E1BC3A964C55}">
      <dgm:prSet/>
      <dgm:spPr/>
      <dgm:t>
        <a:bodyPr/>
        <a:lstStyle/>
        <a:p>
          <a:endParaRPr lang="cs-CZ"/>
        </a:p>
      </dgm:t>
    </dgm:pt>
    <dgm:pt modelId="{90E619DA-E677-44D2-BDF5-03FEB9FEBA06}" type="sibTrans" cxnId="{990429E9-ACB6-4700-80AE-E1BC3A964C55}">
      <dgm:prSet/>
      <dgm:spPr/>
      <dgm:t>
        <a:bodyPr/>
        <a:lstStyle/>
        <a:p>
          <a:endParaRPr lang="cs-CZ"/>
        </a:p>
      </dgm:t>
    </dgm:pt>
    <dgm:pt modelId="{69A7BFDA-967A-4EF7-A8D4-5155CA7723B5}">
      <dgm:prSet phldrT="[Text]"/>
      <dgm:spPr/>
      <dgm:t>
        <a:bodyPr/>
        <a:lstStyle/>
        <a:p>
          <a:r>
            <a:rPr lang="cs-CZ" dirty="0"/>
            <a:t>Zajistíme upgrade stávajícího řešení</a:t>
          </a:r>
        </a:p>
      </dgm:t>
    </dgm:pt>
    <dgm:pt modelId="{578291D3-0F8E-49EA-93B5-13CB06F2B610}" type="parTrans" cxnId="{50D03BE8-8DB6-4FCB-9422-FE346DDB1088}">
      <dgm:prSet/>
      <dgm:spPr/>
      <dgm:t>
        <a:bodyPr/>
        <a:lstStyle/>
        <a:p>
          <a:endParaRPr lang="cs-CZ"/>
        </a:p>
      </dgm:t>
    </dgm:pt>
    <dgm:pt modelId="{4BDBBD84-93A1-46C0-B766-C435EBF17A1A}" type="sibTrans" cxnId="{50D03BE8-8DB6-4FCB-9422-FE346DDB1088}">
      <dgm:prSet/>
      <dgm:spPr/>
      <dgm:t>
        <a:bodyPr/>
        <a:lstStyle/>
        <a:p>
          <a:endParaRPr lang="cs-CZ"/>
        </a:p>
      </dgm:t>
    </dgm:pt>
    <dgm:pt modelId="{5D957A36-0CE3-4E65-B3B0-1B7EE5EBC24F}">
      <dgm:prSet phldrT="[Text]"/>
      <dgm:spPr/>
      <dgm:t>
        <a:bodyPr/>
        <a:lstStyle/>
        <a:p>
          <a:r>
            <a:rPr lang="cs-CZ" dirty="0"/>
            <a:t>Ne, ale jinak jsou dostatečná pro DTM</a:t>
          </a:r>
        </a:p>
      </dgm:t>
    </dgm:pt>
    <dgm:pt modelId="{66CCAB30-438C-46B3-BD02-E5EC034AA0FE}" type="sibTrans" cxnId="{DF639F16-15A8-47EB-9E30-8838A7C20305}">
      <dgm:prSet/>
      <dgm:spPr/>
      <dgm:t>
        <a:bodyPr/>
        <a:lstStyle/>
        <a:p>
          <a:endParaRPr lang="cs-CZ"/>
        </a:p>
      </dgm:t>
    </dgm:pt>
    <dgm:pt modelId="{180B5EA2-E03E-47CA-93E3-B21A33B73453}" type="parTrans" cxnId="{DF639F16-15A8-47EB-9E30-8838A7C20305}">
      <dgm:prSet/>
      <dgm:spPr/>
      <dgm:t>
        <a:bodyPr/>
        <a:lstStyle/>
        <a:p>
          <a:endParaRPr lang="cs-CZ"/>
        </a:p>
      </dgm:t>
    </dgm:pt>
    <dgm:pt modelId="{6B27AD4E-7BB5-4D16-9136-12677221D235}" type="pres">
      <dgm:prSet presAssocID="{CA4B6AEA-0438-4C5F-AFB8-47AB3276BC8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CCEE91E-DEAD-4849-B4ED-A7A5F518E322}" type="pres">
      <dgm:prSet presAssocID="{DF66351E-226F-4922-91FB-2B972B04B189}" presName="hierRoot1" presStyleCnt="0"/>
      <dgm:spPr/>
    </dgm:pt>
    <dgm:pt modelId="{B3ACCC14-C323-4962-A734-F2750CFFA273}" type="pres">
      <dgm:prSet presAssocID="{DF66351E-226F-4922-91FB-2B972B04B189}" presName="composite" presStyleCnt="0"/>
      <dgm:spPr/>
    </dgm:pt>
    <dgm:pt modelId="{B980A7DF-BA26-4472-AEF5-A1D3D1C48583}" type="pres">
      <dgm:prSet presAssocID="{DF66351E-226F-4922-91FB-2B972B04B189}" presName="background" presStyleLbl="node0" presStyleIdx="0" presStyleCnt="1"/>
      <dgm:spPr>
        <a:solidFill>
          <a:srgbClr val="92D050"/>
        </a:solidFill>
      </dgm:spPr>
    </dgm:pt>
    <dgm:pt modelId="{0A71B960-93E2-4430-BD79-1CADE4D05F84}" type="pres">
      <dgm:prSet presAssocID="{DF66351E-226F-4922-91FB-2B972B04B189}" presName="text" presStyleLbl="fgAcc0" presStyleIdx="0" presStyleCnt="1">
        <dgm:presLayoutVars>
          <dgm:chPref val="3"/>
        </dgm:presLayoutVars>
      </dgm:prSet>
      <dgm:spPr/>
    </dgm:pt>
    <dgm:pt modelId="{269DF839-63D7-4AAA-AB01-A92B1A25B1D3}" type="pres">
      <dgm:prSet presAssocID="{DF66351E-226F-4922-91FB-2B972B04B189}" presName="hierChild2" presStyleCnt="0"/>
      <dgm:spPr/>
    </dgm:pt>
    <dgm:pt modelId="{AFED37F1-97E1-4ECE-89BD-9727090A5961}" type="pres">
      <dgm:prSet presAssocID="{2115495F-40AD-4CBE-98E3-55994DC2ED85}" presName="Name10" presStyleLbl="parChTrans1D2" presStyleIdx="0" presStyleCnt="2"/>
      <dgm:spPr/>
    </dgm:pt>
    <dgm:pt modelId="{93EBAD09-FBAF-468B-8E41-465CD91AC9A2}" type="pres">
      <dgm:prSet presAssocID="{308101A0-7F42-4F7C-951D-86FF08EB7919}" presName="hierRoot2" presStyleCnt="0"/>
      <dgm:spPr/>
    </dgm:pt>
    <dgm:pt modelId="{88822BC5-429F-4B04-B7B8-C7DD15DBBE50}" type="pres">
      <dgm:prSet presAssocID="{308101A0-7F42-4F7C-951D-86FF08EB7919}" presName="composite2" presStyleCnt="0"/>
      <dgm:spPr/>
    </dgm:pt>
    <dgm:pt modelId="{9506F2F6-22C8-4E83-99C1-1C8F465FCE93}" type="pres">
      <dgm:prSet presAssocID="{308101A0-7F42-4F7C-951D-86FF08EB7919}" presName="background2" presStyleLbl="node2" presStyleIdx="0" presStyleCnt="2"/>
      <dgm:spPr>
        <a:solidFill>
          <a:srgbClr val="92D050"/>
        </a:solidFill>
        <a:effectLst>
          <a:glow rad="127000">
            <a:schemeClr val="accent6">
              <a:alpha val="40000"/>
            </a:schemeClr>
          </a:glow>
          <a:innerShdw blurRad="114300">
            <a:prstClr val="black"/>
          </a:innerShdw>
        </a:effectLst>
      </dgm:spPr>
    </dgm:pt>
    <dgm:pt modelId="{CD4B3C98-2C3E-497E-AFA6-C227B4CE3D9E}" type="pres">
      <dgm:prSet presAssocID="{308101A0-7F42-4F7C-951D-86FF08EB7919}" presName="text2" presStyleLbl="fgAcc2" presStyleIdx="0" presStyleCnt="2" custLinFactNeighborX="-78396">
        <dgm:presLayoutVars>
          <dgm:chPref val="3"/>
        </dgm:presLayoutVars>
      </dgm:prSet>
      <dgm:spPr/>
    </dgm:pt>
    <dgm:pt modelId="{675D9DF1-ADE9-4CEA-89C0-9FF6F0E32D22}" type="pres">
      <dgm:prSet presAssocID="{308101A0-7F42-4F7C-951D-86FF08EB7919}" presName="hierChild3" presStyleCnt="0"/>
      <dgm:spPr/>
    </dgm:pt>
    <dgm:pt modelId="{3AA5EA94-3ABE-441D-B898-5C439E61A771}" type="pres">
      <dgm:prSet presAssocID="{180B5EA2-E03E-47CA-93E3-B21A33B73453}" presName="Name10" presStyleLbl="parChTrans1D2" presStyleIdx="1" presStyleCnt="2"/>
      <dgm:spPr/>
    </dgm:pt>
    <dgm:pt modelId="{89A3C0B6-86D7-4600-BA1A-FF75B4DE52D9}" type="pres">
      <dgm:prSet presAssocID="{5D957A36-0CE3-4E65-B3B0-1B7EE5EBC24F}" presName="hierRoot2" presStyleCnt="0"/>
      <dgm:spPr/>
    </dgm:pt>
    <dgm:pt modelId="{5C733C49-F28F-4CA0-9F0A-FC68C934D9B2}" type="pres">
      <dgm:prSet presAssocID="{5D957A36-0CE3-4E65-B3B0-1B7EE5EBC24F}" presName="composite2" presStyleCnt="0"/>
      <dgm:spPr/>
    </dgm:pt>
    <dgm:pt modelId="{27289E1E-0863-43B9-8307-037CCE023E54}" type="pres">
      <dgm:prSet presAssocID="{5D957A36-0CE3-4E65-B3B0-1B7EE5EBC24F}" presName="background2" presStyleLbl="node2" presStyleIdx="1" presStyleCnt="2"/>
      <dgm:spPr>
        <a:solidFill>
          <a:srgbClr val="92D050"/>
        </a:solidFill>
      </dgm:spPr>
    </dgm:pt>
    <dgm:pt modelId="{F8B7A5EE-CBB1-4440-938B-EBD86A01E862}" type="pres">
      <dgm:prSet presAssocID="{5D957A36-0CE3-4E65-B3B0-1B7EE5EBC24F}" presName="text2" presStyleLbl="fgAcc2" presStyleIdx="1" presStyleCnt="2" custLinFactNeighborX="42129" custLinFactNeighborY="498">
        <dgm:presLayoutVars>
          <dgm:chPref val="3"/>
        </dgm:presLayoutVars>
      </dgm:prSet>
      <dgm:spPr/>
    </dgm:pt>
    <dgm:pt modelId="{72385F71-9352-4DE5-B523-8930B3117333}" type="pres">
      <dgm:prSet presAssocID="{5D957A36-0CE3-4E65-B3B0-1B7EE5EBC24F}" presName="hierChild3" presStyleCnt="0"/>
      <dgm:spPr/>
    </dgm:pt>
    <dgm:pt modelId="{4C58972A-BC95-4FD6-B1AE-5B6B2359B682}" type="pres">
      <dgm:prSet presAssocID="{F0D0A392-6A97-404A-92F5-7389BE096723}" presName="Name17" presStyleLbl="parChTrans1D3" presStyleIdx="0" presStyleCnt="3"/>
      <dgm:spPr/>
    </dgm:pt>
    <dgm:pt modelId="{1E48D3FE-355A-47D0-BC51-7F2753F5975D}" type="pres">
      <dgm:prSet presAssocID="{68701EA8-FDE2-45C9-ACB5-76EA1F5F6C25}" presName="hierRoot3" presStyleCnt="0"/>
      <dgm:spPr/>
    </dgm:pt>
    <dgm:pt modelId="{D2E4B453-68E2-45F4-B88B-5929A9C7255F}" type="pres">
      <dgm:prSet presAssocID="{68701EA8-FDE2-45C9-ACB5-76EA1F5F6C25}" presName="composite3" presStyleCnt="0"/>
      <dgm:spPr/>
    </dgm:pt>
    <dgm:pt modelId="{1C8105D1-B9A2-4162-B16E-9E375AE87742}" type="pres">
      <dgm:prSet presAssocID="{68701EA8-FDE2-45C9-ACB5-76EA1F5F6C25}" presName="background3" presStyleLbl="node3" presStyleIdx="0" presStyleCnt="3"/>
      <dgm:spPr>
        <a:solidFill>
          <a:srgbClr val="92D050"/>
        </a:solidFill>
      </dgm:spPr>
    </dgm:pt>
    <dgm:pt modelId="{2D5BE72D-1BD5-4FF0-BF18-C512340A0590}" type="pres">
      <dgm:prSet presAssocID="{68701EA8-FDE2-45C9-ACB5-76EA1F5F6C25}" presName="text3" presStyleLbl="fgAcc3" presStyleIdx="0" presStyleCnt="3" custLinFactNeighborX="38398">
        <dgm:presLayoutVars>
          <dgm:chPref val="3"/>
        </dgm:presLayoutVars>
      </dgm:prSet>
      <dgm:spPr/>
    </dgm:pt>
    <dgm:pt modelId="{0553F1C9-E5EF-4C76-B67E-238FD1E0DDA6}" type="pres">
      <dgm:prSet presAssocID="{68701EA8-FDE2-45C9-ACB5-76EA1F5F6C25}" presName="hierChild4" presStyleCnt="0"/>
      <dgm:spPr/>
    </dgm:pt>
    <dgm:pt modelId="{CDA928F8-4A30-4275-8DA0-349F63BA750F}" type="pres">
      <dgm:prSet presAssocID="{0BC80B20-8517-4577-B394-9B54FA5BF755}" presName="Name17" presStyleLbl="parChTrans1D3" presStyleIdx="1" presStyleCnt="3"/>
      <dgm:spPr/>
    </dgm:pt>
    <dgm:pt modelId="{796A8C9F-873C-446E-9D8D-887446ED7167}" type="pres">
      <dgm:prSet presAssocID="{C81EFD53-67C3-4B28-A07F-96584FAE8632}" presName="hierRoot3" presStyleCnt="0"/>
      <dgm:spPr/>
    </dgm:pt>
    <dgm:pt modelId="{6377553A-55B4-4A95-9CC1-123AFEE08D10}" type="pres">
      <dgm:prSet presAssocID="{C81EFD53-67C3-4B28-A07F-96584FAE8632}" presName="composite3" presStyleCnt="0"/>
      <dgm:spPr/>
    </dgm:pt>
    <dgm:pt modelId="{A8A1347C-898B-4760-9C99-5343C0A0045F}" type="pres">
      <dgm:prSet presAssocID="{C81EFD53-67C3-4B28-A07F-96584FAE8632}" presName="background3" presStyleLbl="node3" presStyleIdx="1" presStyleCnt="3"/>
      <dgm:spPr>
        <a:solidFill>
          <a:srgbClr val="92D050"/>
        </a:solidFill>
      </dgm:spPr>
    </dgm:pt>
    <dgm:pt modelId="{FDAF351A-83AF-4647-9CA1-A87254C23943}" type="pres">
      <dgm:prSet presAssocID="{C81EFD53-67C3-4B28-A07F-96584FAE8632}" presName="text3" presStyleLbl="fgAcc3" presStyleIdx="1" presStyleCnt="3" custLinFactNeighborX="42129">
        <dgm:presLayoutVars>
          <dgm:chPref val="3"/>
        </dgm:presLayoutVars>
      </dgm:prSet>
      <dgm:spPr/>
    </dgm:pt>
    <dgm:pt modelId="{0860B014-3F45-4E0B-AB21-B800A7AD121A}" type="pres">
      <dgm:prSet presAssocID="{C81EFD53-67C3-4B28-A07F-96584FAE8632}" presName="hierChild4" presStyleCnt="0"/>
      <dgm:spPr/>
    </dgm:pt>
    <dgm:pt modelId="{33785D3F-F34F-4B6A-A6A7-57B5C3CEF50E}" type="pres">
      <dgm:prSet presAssocID="{578291D3-0F8E-49EA-93B5-13CB06F2B610}" presName="Name17" presStyleLbl="parChTrans1D3" presStyleIdx="2" presStyleCnt="3"/>
      <dgm:spPr/>
    </dgm:pt>
    <dgm:pt modelId="{0966F594-081B-4A77-BD53-037F14902C92}" type="pres">
      <dgm:prSet presAssocID="{69A7BFDA-967A-4EF7-A8D4-5155CA7723B5}" presName="hierRoot3" presStyleCnt="0"/>
      <dgm:spPr/>
    </dgm:pt>
    <dgm:pt modelId="{0DCEFC24-16CB-41C1-ABBB-00EA0735C94B}" type="pres">
      <dgm:prSet presAssocID="{69A7BFDA-967A-4EF7-A8D4-5155CA7723B5}" presName="composite3" presStyleCnt="0"/>
      <dgm:spPr/>
    </dgm:pt>
    <dgm:pt modelId="{7BC08E1D-71F9-4301-B4B6-5EE74BA700D7}" type="pres">
      <dgm:prSet presAssocID="{69A7BFDA-967A-4EF7-A8D4-5155CA7723B5}" presName="background3" presStyleLbl="node3" presStyleIdx="2" presStyleCnt="3"/>
      <dgm:spPr>
        <a:solidFill>
          <a:srgbClr val="92D050"/>
        </a:solidFill>
      </dgm:spPr>
    </dgm:pt>
    <dgm:pt modelId="{A3B6E7BF-80D2-41C6-9031-AFC397E997EC}" type="pres">
      <dgm:prSet presAssocID="{69A7BFDA-967A-4EF7-A8D4-5155CA7723B5}" presName="text3" presStyleLbl="fgAcc3" presStyleIdx="2" presStyleCnt="3" custLinFactNeighborX="45861">
        <dgm:presLayoutVars>
          <dgm:chPref val="3"/>
        </dgm:presLayoutVars>
      </dgm:prSet>
      <dgm:spPr/>
    </dgm:pt>
    <dgm:pt modelId="{B6A27815-B898-4587-B622-1CFC03E00D8B}" type="pres">
      <dgm:prSet presAssocID="{69A7BFDA-967A-4EF7-A8D4-5155CA7723B5}" presName="hierChild4" presStyleCnt="0"/>
      <dgm:spPr/>
    </dgm:pt>
  </dgm:ptLst>
  <dgm:cxnLst>
    <dgm:cxn modelId="{1E2AFA00-A5D6-4E29-B04D-8904305978F5}" type="presOf" srcId="{5D957A36-0CE3-4E65-B3B0-1B7EE5EBC24F}" destId="{F8B7A5EE-CBB1-4440-938B-EBD86A01E862}" srcOrd="0" destOrd="0" presId="urn:microsoft.com/office/officeart/2005/8/layout/hierarchy1"/>
    <dgm:cxn modelId="{6CF3880E-4289-46C0-9595-5E70799BF0E0}" type="presOf" srcId="{0BC80B20-8517-4577-B394-9B54FA5BF755}" destId="{CDA928F8-4A30-4275-8DA0-349F63BA750F}" srcOrd="0" destOrd="0" presId="urn:microsoft.com/office/officeart/2005/8/layout/hierarchy1"/>
    <dgm:cxn modelId="{7BE90016-7726-4044-997E-E38BE571FFF7}" type="presOf" srcId="{2115495F-40AD-4CBE-98E3-55994DC2ED85}" destId="{AFED37F1-97E1-4ECE-89BD-9727090A5961}" srcOrd="0" destOrd="0" presId="urn:microsoft.com/office/officeart/2005/8/layout/hierarchy1"/>
    <dgm:cxn modelId="{DF639F16-15A8-47EB-9E30-8838A7C20305}" srcId="{DF66351E-226F-4922-91FB-2B972B04B189}" destId="{5D957A36-0CE3-4E65-B3B0-1B7EE5EBC24F}" srcOrd="1" destOrd="0" parTransId="{180B5EA2-E03E-47CA-93E3-B21A33B73453}" sibTransId="{66CCAB30-438C-46B3-BD02-E5EC034AA0FE}"/>
    <dgm:cxn modelId="{0ECB051B-4A7E-471E-BB88-1B969606B157}" type="presOf" srcId="{C81EFD53-67C3-4B28-A07F-96584FAE8632}" destId="{FDAF351A-83AF-4647-9CA1-A87254C23943}" srcOrd="0" destOrd="0" presId="urn:microsoft.com/office/officeart/2005/8/layout/hierarchy1"/>
    <dgm:cxn modelId="{65170B23-F554-40A9-8982-FD8D5D0B6982}" type="presOf" srcId="{180B5EA2-E03E-47CA-93E3-B21A33B73453}" destId="{3AA5EA94-3ABE-441D-B898-5C439E61A771}" srcOrd="0" destOrd="0" presId="urn:microsoft.com/office/officeart/2005/8/layout/hierarchy1"/>
    <dgm:cxn modelId="{882DA93C-A647-4ACF-951A-84F6788628A1}" type="presOf" srcId="{308101A0-7F42-4F7C-951D-86FF08EB7919}" destId="{CD4B3C98-2C3E-497E-AFA6-C227B4CE3D9E}" srcOrd="0" destOrd="0" presId="urn:microsoft.com/office/officeart/2005/8/layout/hierarchy1"/>
    <dgm:cxn modelId="{39375C43-7D8B-41FF-A806-E90A77695C0E}" type="presOf" srcId="{CA4B6AEA-0438-4C5F-AFB8-47AB3276BC86}" destId="{6B27AD4E-7BB5-4D16-9136-12677221D235}" srcOrd="0" destOrd="0" presId="urn:microsoft.com/office/officeart/2005/8/layout/hierarchy1"/>
    <dgm:cxn modelId="{0854BC4F-B071-463D-AEFD-2A46BC0493A5}" srcId="{DF66351E-226F-4922-91FB-2B972B04B189}" destId="{308101A0-7F42-4F7C-951D-86FF08EB7919}" srcOrd="0" destOrd="0" parTransId="{2115495F-40AD-4CBE-98E3-55994DC2ED85}" sibTransId="{4B23A633-3E87-4E08-91C1-5CA3F4EA0085}"/>
    <dgm:cxn modelId="{DC718852-6A16-4D8D-A11D-CE9F100D12DB}" srcId="{CA4B6AEA-0438-4C5F-AFB8-47AB3276BC86}" destId="{DF66351E-226F-4922-91FB-2B972B04B189}" srcOrd="0" destOrd="0" parTransId="{66D93561-1D32-43E9-8401-1CEBE269B87F}" sibTransId="{D48409CD-DCD0-4B20-999A-338EE9B5302A}"/>
    <dgm:cxn modelId="{E3A8F572-58E9-496C-AB9F-EE0A2E4ACCAC}" type="presOf" srcId="{68701EA8-FDE2-45C9-ACB5-76EA1F5F6C25}" destId="{2D5BE72D-1BD5-4FF0-BF18-C512340A0590}" srcOrd="0" destOrd="0" presId="urn:microsoft.com/office/officeart/2005/8/layout/hierarchy1"/>
    <dgm:cxn modelId="{B4D89C5A-2272-4B8B-B7BE-333C75FA561A}" srcId="{5D957A36-0CE3-4E65-B3B0-1B7EE5EBC24F}" destId="{68701EA8-FDE2-45C9-ACB5-76EA1F5F6C25}" srcOrd="0" destOrd="0" parTransId="{F0D0A392-6A97-404A-92F5-7389BE096723}" sibTransId="{2DBB7F9A-7666-445E-BBDE-68F70F3C9C60}"/>
    <dgm:cxn modelId="{8C77049F-78FE-41E2-8EBC-0CDA353B1F99}" type="presOf" srcId="{69A7BFDA-967A-4EF7-A8D4-5155CA7723B5}" destId="{A3B6E7BF-80D2-41C6-9031-AFC397E997EC}" srcOrd="0" destOrd="0" presId="urn:microsoft.com/office/officeart/2005/8/layout/hierarchy1"/>
    <dgm:cxn modelId="{A47933A9-EFDA-48A2-87BE-FF19535D0718}" type="presOf" srcId="{F0D0A392-6A97-404A-92F5-7389BE096723}" destId="{4C58972A-BC95-4FD6-B1AE-5B6B2359B682}" srcOrd="0" destOrd="0" presId="urn:microsoft.com/office/officeart/2005/8/layout/hierarchy1"/>
    <dgm:cxn modelId="{4FCC58D1-D9F4-48A1-B3D7-2297A92E5346}" type="presOf" srcId="{578291D3-0F8E-49EA-93B5-13CB06F2B610}" destId="{33785D3F-F34F-4B6A-A6A7-57B5C3CEF50E}" srcOrd="0" destOrd="0" presId="urn:microsoft.com/office/officeart/2005/8/layout/hierarchy1"/>
    <dgm:cxn modelId="{50D03BE8-8DB6-4FCB-9422-FE346DDB1088}" srcId="{5D957A36-0CE3-4E65-B3B0-1B7EE5EBC24F}" destId="{69A7BFDA-967A-4EF7-A8D4-5155CA7723B5}" srcOrd="2" destOrd="0" parTransId="{578291D3-0F8E-49EA-93B5-13CB06F2B610}" sibTransId="{4BDBBD84-93A1-46C0-B766-C435EBF17A1A}"/>
    <dgm:cxn modelId="{992CF2E8-8135-4A0F-994D-E8C67876227C}" type="presOf" srcId="{DF66351E-226F-4922-91FB-2B972B04B189}" destId="{0A71B960-93E2-4430-BD79-1CADE4D05F84}" srcOrd="0" destOrd="0" presId="urn:microsoft.com/office/officeart/2005/8/layout/hierarchy1"/>
    <dgm:cxn modelId="{990429E9-ACB6-4700-80AE-E1BC3A964C55}" srcId="{5D957A36-0CE3-4E65-B3B0-1B7EE5EBC24F}" destId="{C81EFD53-67C3-4B28-A07F-96584FAE8632}" srcOrd="1" destOrd="0" parTransId="{0BC80B20-8517-4577-B394-9B54FA5BF755}" sibTransId="{90E619DA-E677-44D2-BDF5-03FEB9FEBA06}"/>
    <dgm:cxn modelId="{17E87877-377F-4714-A9BA-00DE1D748BDA}" type="presParOf" srcId="{6B27AD4E-7BB5-4D16-9136-12677221D235}" destId="{FCCEE91E-DEAD-4849-B4ED-A7A5F518E322}" srcOrd="0" destOrd="0" presId="urn:microsoft.com/office/officeart/2005/8/layout/hierarchy1"/>
    <dgm:cxn modelId="{7E84DD58-80BC-4ADA-9915-09391F7A0590}" type="presParOf" srcId="{FCCEE91E-DEAD-4849-B4ED-A7A5F518E322}" destId="{B3ACCC14-C323-4962-A734-F2750CFFA273}" srcOrd="0" destOrd="0" presId="urn:microsoft.com/office/officeart/2005/8/layout/hierarchy1"/>
    <dgm:cxn modelId="{28C7B4D0-299B-45A3-8C81-BB4738EC09C0}" type="presParOf" srcId="{B3ACCC14-C323-4962-A734-F2750CFFA273}" destId="{B980A7DF-BA26-4472-AEF5-A1D3D1C48583}" srcOrd="0" destOrd="0" presId="urn:microsoft.com/office/officeart/2005/8/layout/hierarchy1"/>
    <dgm:cxn modelId="{BBD61BCF-788D-4FFE-B489-D1875E38C122}" type="presParOf" srcId="{B3ACCC14-C323-4962-A734-F2750CFFA273}" destId="{0A71B960-93E2-4430-BD79-1CADE4D05F84}" srcOrd="1" destOrd="0" presId="urn:microsoft.com/office/officeart/2005/8/layout/hierarchy1"/>
    <dgm:cxn modelId="{40165F4C-D29E-4820-BCC1-3690BF15FE2D}" type="presParOf" srcId="{FCCEE91E-DEAD-4849-B4ED-A7A5F518E322}" destId="{269DF839-63D7-4AAA-AB01-A92B1A25B1D3}" srcOrd="1" destOrd="0" presId="urn:microsoft.com/office/officeart/2005/8/layout/hierarchy1"/>
    <dgm:cxn modelId="{16A4CC6E-4945-40CC-AFD7-2E447E7D20A6}" type="presParOf" srcId="{269DF839-63D7-4AAA-AB01-A92B1A25B1D3}" destId="{AFED37F1-97E1-4ECE-89BD-9727090A5961}" srcOrd="0" destOrd="0" presId="urn:microsoft.com/office/officeart/2005/8/layout/hierarchy1"/>
    <dgm:cxn modelId="{53E3A835-65D7-47B8-94C8-0747D858CE77}" type="presParOf" srcId="{269DF839-63D7-4AAA-AB01-A92B1A25B1D3}" destId="{93EBAD09-FBAF-468B-8E41-465CD91AC9A2}" srcOrd="1" destOrd="0" presId="urn:microsoft.com/office/officeart/2005/8/layout/hierarchy1"/>
    <dgm:cxn modelId="{FFB36042-3076-4309-9D51-59AA375C2975}" type="presParOf" srcId="{93EBAD09-FBAF-468B-8E41-465CD91AC9A2}" destId="{88822BC5-429F-4B04-B7B8-C7DD15DBBE50}" srcOrd="0" destOrd="0" presId="urn:microsoft.com/office/officeart/2005/8/layout/hierarchy1"/>
    <dgm:cxn modelId="{E0661581-C428-4727-8012-27DCEBFDCBD1}" type="presParOf" srcId="{88822BC5-429F-4B04-B7B8-C7DD15DBBE50}" destId="{9506F2F6-22C8-4E83-99C1-1C8F465FCE93}" srcOrd="0" destOrd="0" presId="urn:microsoft.com/office/officeart/2005/8/layout/hierarchy1"/>
    <dgm:cxn modelId="{6287A368-5B27-469F-AA34-40E1ED542C99}" type="presParOf" srcId="{88822BC5-429F-4B04-B7B8-C7DD15DBBE50}" destId="{CD4B3C98-2C3E-497E-AFA6-C227B4CE3D9E}" srcOrd="1" destOrd="0" presId="urn:microsoft.com/office/officeart/2005/8/layout/hierarchy1"/>
    <dgm:cxn modelId="{0405AC5E-90E1-4C03-8506-8782C70C59B9}" type="presParOf" srcId="{93EBAD09-FBAF-468B-8E41-465CD91AC9A2}" destId="{675D9DF1-ADE9-4CEA-89C0-9FF6F0E32D22}" srcOrd="1" destOrd="0" presId="urn:microsoft.com/office/officeart/2005/8/layout/hierarchy1"/>
    <dgm:cxn modelId="{2A3B25A6-45A2-4E1B-8DB5-A3E2FF381351}" type="presParOf" srcId="{269DF839-63D7-4AAA-AB01-A92B1A25B1D3}" destId="{3AA5EA94-3ABE-441D-B898-5C439E61A771}" srcOrd="2" destOrd="0" presId="urn:microsoft.com/office/officeart/2005/8/layout/hierarchy1"/>
    <dgm:cxn modelId="{1128CAAD-707E-4AD9-BEE2-E933C30BE5F8}" type="presParOf" srcId="{269DF839-63D7-4AAA-AB01-A92B1A25B1D3}" destId="{89A3C0B6-86D7-4600-BA1A-FF75B4DE52D9}" srcOrd="3" destOrd="0" presId="urn:microsoft.com/office/officeart/2005/8/layout/hierarchy1"/>
    <dgm:cxn modelId="{C6291B34-96A4-42EF-B297-9915692F1651}" type="presParOf" srcId="{89A3C0B6-86D7-4600-BA1A-FF75B4DE52D9}" destId="{5C733C49-F28F-4CA0-9F0A-FC68C934D9B2}" srcOrd="0" destOrd="0" presId="urn:microsoft.com/office/officeart/2005/8/layout/hierarchy1"/>
    <dgm:cxn modelId="{CD9DB4C7-E032-4C23-80FD-696E80153419}" type="presParOf" srcId="{5C733C49-F28F-4CA0-9F0A-FC68C934D9B2}" destId="{27289E1E-0863-43B9-8307-037CCE023E54}" srcOrd="0" destOrd="0" presId="urn:microsoft.com/office/officeart/2005/8/layout/hierarchy1"/>
    <dgm:cxn modelId="{A305CDBB-867B-41A0-85F2-31B1882C1D79}" type="presParOf" srcId="{5C733C49-F28F-4CA0-9F0A-FC68C934D9B2}" destId="{F8B7A5EE-CBB1-4440-938B-EBD86A01E862}" srcOrd="1" destOrd="0" presId="urn:microsoft.com/office/officeart/2005/8/layout/hierarchy1"/>
    <dgm:cxn modelId="{7805368C-41FC-4CC2-8D10-52C1494AD69D}" type="presParOf" srcId="{89A3C0B6-86D7-4600-BA1A-FF75B4DE52D9}" destId="{72385F71-9352-4DE5-B523-8930B3117333}" srcOrd="1" destOrd="0" presId="urn:microsoft.com/office/officeart/2005/8/layout/hierarchy1"/>
    <dgm:cxn modelId="{60B79C09-5B41-402A-A853-DCA245840B87}" type="presParOf" srcId="{72385F71-9352-4DE5-B523-8930B3117333}" destId="{4C58972A-BC95-4FD6-B1AE-5B6B2359B682}" srcOrd="0" destOrd="0" presId="urn:microsoft.com/office/officeart/2005/8/layout/hierarchy1"/>
    <dgm:cxn modelId="{8AE405A3-95AE-4662-9723-FCCF88CCD564}" type="presParOf" srcId="{72385F71-9352-4DE5-B523-8930B3117333}" destId="{1E48D3FE-355A-47D0-BC51-7F2753F5975D}" srcOrd="1" destOrd="0" presId="urn:microsoft.com/office/officeart/2005/8/layout/hierarchy1"/>
    <dgm:cxn modelId="{91A0A52D-07EA-4B5C-B267-12A24F5FB689}" type="presParOf" srcId="{1E48D3FE-355A-47D0-BC51-7F2753F5975D}" destId="{D2E4B453-68E2-45F4-B88B-5929A9C7255F}" srcOrd="0" destOrd="0" presId="urn:microsoft.com/office/officeart/2005/8/layout/hierarchy1"/>
    <dgm:cxn modelId="{72900D06-BC5A-48F9-A56D-C526A283C65E}" type="presParOf" srcId="{D2E4B453-68E2-45F4-B88B-5929A9C7255F}" destId="{1C8105D1-B9A2-4162-B16E-9E375AE87742}" srcOrd="0" destOrd="0" presId="urn:microsoft.com/office/officeart/2005/8/layout/hierarchy1"/>
    <dgm:cxn modelId="{7E36D1C8-BE58-42FD-A882-E37B8E13E12F}" type="presParOf" srcId="{D2E4B453-68E2-45F4-B88B-5929A9C7255F}" destId="{2D5BE72D-1BD5-4FF0-BF18-C512340A0590}" srcOrd="1" destOrd="0" presId="urn:microsoft.com/office/officeart/2005/8/layout/hierarchy1"/>
    <dgm:cxn modelId="{2E57AC26-1AC3-4336-9A9E-D762A86C7EF2}" type="presParOf" srcId="{1E48D3FE-355A-47D0-BC51-7F2753F5975D}" destId="{0553F1C9-E5EF-4C76-B67E-238FD1E0DDA6}" srcOrd="1" destOrd="0" presId="urn:microsoft.com/office/officeart/2005/8/layout/hierarchy1"/>
    <dgm:cxn modelId="{9A728C8F-8E1C-4700-BE7F-46AC2E8227FF}" type="presParOf" srcId="{72385F71-9352-4DE5-B523-8930B3117333}" destId="{CDA928F8-4A30-4275-8DA0-349F63BA750F}" srcOrd="2" destOrd="0" presId="urn:microsoft.com/office/officeart/2005/8/layout/hierarchy1"/>
    <dgm:cxn modelId="{88827C9E-F240-44F6-BD71-1A1C37ADF0C3}" type="presParOf" srcId="{72385F71-9352-4DE5-B523-8930B3117333}" destId="{796A8C9F-873C-446E-9D8D-887446ED7167}" srcOrd="3" destOrd="0" presId="urn:microsoft.com/office/officeart/2005/8/layout/hierarchy1"/>
    <dgm:cxn modelId="{DF4A17ED-D6C6-4FB5-8810-C0BDBA2EA211}" type="presParOf" srcId="{796A8C9F-873C-446E-9D8D-887446ED7167}" destId="{6377553A-55B4-4A95-9CC1-123AFEE08D10}" srcOrd="0" destOrd="0" presId="urn:microsoft.com/office/officeart/2005/8/layout/hierarchy1"/>
    <dgm:cxn modelId="{C8084054-F71E-43C5-8733-5AC9A0982E0B}" type="presParOf" srcId="{6377553A-55B4-4A95-9CC1-123AFEE08D10}" destId="{A8A1347C-898B-4760-9C99-5343C0A0045F}" srcOrd="0" destOrd="0" presId="urn:microsoft.com/office/officeart/2005/8/layout/hierarchy1"/>
    <dgm:cxn modelId="{F4234183-35B5-4B8E-AE6E-A211FB3F82DC}" type="presParOf" srcId="{6377553A-55B4-4A95-9CC1-123AFEE08D10}" destId="{FDAF351A-83AF-4647-9CA1-A87254C23943}" srcOrd="1" destOrd="0" presId="urn:microsoft.com/office/officeart/2005/8/layout/hierarchy1"/>
    <dgm:cxn modelId="{25F46907-8328-41E3-AC6F-233BAC87E232}" type="presParOf" srcId="{796A8C9F-873C-446E-9D8D-887446ED7167}" destId="{0860B014-3F45-4E0B-AB21-B800A7AD121A}" srcOrd="1" destOrd="0" presId="urn:microsoft.com/office/officeart/2005/8/layout/hierarchy1"/>
    <dgm:cxn modelId="{262D5210-FD08-4DA2-B918-93F2A1DAE785}" type="presParOf" srcId="{72385F71-9352-4DE5-B523-8930B3117333}" destId="{33785D3F-F34F-4B6A-A6A7-57B5C3CEF50E}" srcOrd="4" destOrd="0" presId="urn:microsoft.com/office/officeart/2005/8/layout/hierarchy1"/>
    <dgm:cxn modelId="{7D0F362E-85E8-4112-A28E-08755E0F3874}" type="presParOf" srcId="{72385F71-9352-4DE5-B523-8930B3117333}" destId="{0966F594-081B-4A77-BD53-037F14902C92}" srcOrd="5" destOrd="0" presId="urn:microsoft.com/office/officeart/2005/8/layout/hierarchy1"/>
    <dgm:cxn modelId="{C17ED9CA-0C6D-42DA-9827-8F6BA451D57C}" type="presParOf" srcId="{0966F594-081B-4A77-BD53-037F14902C92}" destId="{0DCEFC24-16CB-41C1-ABBB-00EA0735C94B}" srcOrd="0" destOrd="0" presId="urn:microsoft.com/office/officeart/2005/8/layout/hierarchy1"/>
    <dgm:cxn modelId="{77F0FA2A-2024-4078-A496-1EB367641AA1}" type="presParOf" srcId="{0DCEFC24-16CB-41C1-ABBB-00EA0735C94B}" destId="{7BC08E1D-71F9-4301-B4B6-5EE74BA700D7}" srcOrd="0" destOrd="0" presId="urn:microsoft.com/office/officeart/2005/8/layout/hierarchy1"/>
    <dgm:cxn modelId="{680D7775-D84A-4284-AE58-CA41056B3C90}" type="presParOf" srcId="{0DCEFC24-16CB-41C1-ABBB-00EA0735C94B}" destId="{A3B6E7BF-80D2-41C6-9031-AFC397E997EC}" srcOrd="1" destOrd="0" presId="urn:microsoft.com/office/officeart/2005/8/layout/hierarchy1"/>
    <dgm:cxn modelId="{6B71DA64-B607-4B8F-8DEB-DFDC747F5D94}" type="presParOf" srcId="{0966F594-081B-4A77-BD53-037F14902C92}" destId="{B6A27815-B898-4587-B622-1CFC03E00D8B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AE93E3-C7C5-4604-B312-3231FCE72D38}">
      <dsp:nvSpPr>
        <dsp:cNvPr id="0" name=""/>
        <dsp:cNvSpPr/>
      </dsp:nvSpPr>
      <dsp:spPr>
        <a:xfrm rot="5400000">
          <a:off x="1269118" y="1331451"/>
          <a:ext cx="1287464" cy="2142312"/>
        </a:xfrm>
        <a:prstGeom prst="corner">
          <a:avLst>
            <a:gd name="adj1" fmla="val 16120"/>
            <a:gd name="adj2" fmla="val 1611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5AA1BA2-5B6B-48C1-BEE8-CE583C277232}">
      <dsp:nvSpPr>
        <dsp:cNvPr id="0" name=""/>
        <dsp:cNvSpPr/>
      </dsp:nvSpPr>
      <dsp:spPr>
        <a:xfrm>
          <a:off x="1054208" y="1971541"/>
          <a:ext cx="1934091" cy="16953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Máme technickou síť?</a:t>
          </a:r>
        </a:p>
      </dsp:txBody>
      <dsp:txXfrm>
        <a:off x="1054208" y="1971541"/>
        <a:ext cx="1934091" cy="1695344"/>
      </dsp:txXfrm>
    </dsp:sp>
    <dsp:sp modelId="{9983C1D7-CCD9-4A33-88ED-663199B1409D}">
      <dsp:nvSpPr>
        <dsp:cNvPr id="0" name=""/>
        <dsp:cNvSpPr/>
      </dsp:nvSpPr>
      <dsp:spPr>
        <a:xfrm>
          <a:off x="2623377" y="1173732"/>
          <a:ext cx="364922" cy="364922"/>
        </a:xfrm>
        <a:prstGeom prst="bentArrow">
          <a:avLst/>
        </a:prstGeom>
        <a:solidFill>
          <a:schemeClr val="accent2">
            <a:lumMod val="5000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FF805DE-E400-421E-B9F0-BACB0EEC2073}">
      <dsp:nvSpPr>
        <dsp:cNvPr id="0" name=""/>
        <dsp:cNvSpPr/>
      </dsp:nvSpPr>
      <dsp:spPr>
        <a:xfrm rot="5400000">
          <a:off x="3636824" y="745560"/>
          <a:ext cx="1287464" cy="2142312"/>
        </a:xfrm>
        <a:prstGeom prst="corner">
          <a:avLst>
            <a:gd name="adj1" fmla="val 16120"/>
            <a:gd name="adj2" fmla="val 16110"/>
          </a:avLst>
        </a:prstGeom>
        <a:solidFill>
          <a:srgbClr val="FFC000"/>
        </a:solidFill>
        <a:ln w="6350" cap="flat" cmpd="sng" algn="ctr">
          <a:solidFill>
            <a:srgbClr val="FB5271"/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CFEE004-A4C8-4765-977E-8BB8D268F919}">
      <dsp:nvSpPr>
        <dsp:cNvPr id="0" name=""/>
        <dsp:cNvSpPr/>
      </dsp:nvSpPr>
      <dsp:spPr>
        <a:xfrm>
          <a:off x="3421914" y="1385650"/>
          <a:ext cx="1934091" cy="16953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Máme dokumentaci?</a:t>
          </a:r>
        </a:p>
      </dsp:txBody>
      <dsp:txXfrm>
        <a:off x="3421914" y="1385650"/>
        <a:ext cx="1934091" cy="1695344"/>
      </dsp:txXfrm>
    </dsp:sp>
    <dsp:sp modelId="{15353E7F-ECF3-4EAA-B445-B86CE8808828}">
      <dsp:nvSpPr>
        <dsp:cNvPr id="0" name=""/>
        <dsp:cNvSpPr/>
      </dsp:nvSpPr>
      <dsp:spPr>
        <a:xfrm>
          <a:off x="4991082" y="587841"/>
          <a:ext cx="364922" cy="364922"/>
        </a:xfrm>
        <a:prstGeom prst="bentArrow">
          <a:avLst/>
        </a:prstGeom>
        <a:solidFill>
          <a:schemeClr val="accent2">
            <a:lumMod val="5000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692EE87-25E9-4A85-A95B-44C3B2CDB6E1}">
      <dsp:nvSpPr>
        <dsp:cNvPr id="0" name=""/>
        <dsp:cNvSpPr/>
      </dsp:nvSpPr>
      <dsp:spPr>
        <a:xfrm rot="5400000">
          <a:off x="6004529" y="159669"/>
          <a:ext cx="1287464" cy="2142312"/>
        </a:xfrm>
        <a:prstGeom prst="corner">
          <a:avLst>
            <a:gd name="adj1" fmla="val 16120"/>
            <a:gd name="adj2" fmla="val 16110"/>
          </a:avLst>
        </a:prstGeom>
        <a:solidFill>
          <a:srgbClr val="FF0000"/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3B9DD72-7475-4F78-963C-C2CA4CAC0826}">
      <dsp:nvSpPr>
        <dsp:cNvPr id="0" name=""/>
        <dsp:cNvSpPr/>
      </dsp:nvSpPr>
      <dsp:spPr>
        <a:xfrm>
          <a:off x="5789620" y="799759"/>
          <a:ext cx="1934091" cy="16953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Máme digitální zákresy?</a:t>
          </a:r>
        </a:p>
      </dsp:txBody>
      <dsp:txXfrm>
        <a:off x="5789620" y="799759"/>
        <a:ext cx="1934091" cy="1695344"/>
      </dsp:txXfrm>
    </dsp:sp>
    <dsp:sp modelId="{747BAA17-4C09-4FD5-B5BC-2B2D3028FF12}">
      <dsp:nvSpPr>
        <dsp:cNvPr id="0" name=""/>
        <dsp:cNvSpPr/>
      </dsp:nvSpPr>
      <dsp:spPr>
        <a:xfrm>
          <a:off x="7358788" y="1950"/>
          <a:ext cx="364922" cy="364922"/>
        </a:xfrm>
        <a:prstGeom prst="bentArrow">
          <a:avLst/>
        </a:prstGeom>
        <a:solidFill>
          <a:schemeClr val="accent2">
            <a:lumMod val="5000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9093EDF-1F10-4237-A368-0ED113DABE68}">
      <dsp:nvSpPr>
        <dsp:cNvPr id="0" name=""/>
        <dsp:cNvSpPr/>
      </dsp:nvSpPr>
      <dsp:spPr>
        <a:xfrm rot="5400000">
          <a:off x="8372235" y="-426221"/>
          <a:ext cx="1287464" cy="2142312"/>
        </a:xfrm>
        <a:prstGeom prst="corner">
          <a:avLst>
            <a:gd name="adj1" fmla="val 16120"/>
            <a:gd name="adj2" fmla="val 16110"/>
          </a:avLst>
        </a:prstGeom>
        <a:solidFill>
          <a:schemeClr val="accent6"/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EF429B3-465B-4F6C-B2A1-92176B232C9D}">
      <dsp:nvSpPr>
        <dsp:cNvPr id="0" name=""/>
        <dsp:cNvSpPr/>
      </dsp:nvSpPr>
      <dsp:spPr>
        <a:xfrm>
          <a:off x="8157325" y="213868"/>
          <a:ext cx="1934091" cy="16953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2300" kern="1200" dirty="0"/>
            <a:t>Máme data ve formátu JVF?</a:t>
          </a:r>
        </a:p>
      </dsp:txBody>
      <dsp:txXfrm>
        <a:off x="8157325" y="213868"/>
        <a:ext cx="1934091" cy="169534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A928F8-4A30-4275-8DA0-349F63BA750F}">
      <dsp:nvSpPr>
        <dsp:cNvPr id="0" name=""/>
        <dsp:cNvSpPr/>
      </dsp:nvSpPr>
      <dsp:spPr>
        <a:xfrm>
          <a:off x="6912784" y="2320375"/>
          <a:ext cx="1027451" cy="17836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46230"/>
              </a:lnTo>
              <a:lnTo>
                <a:pt x="1027451" y="1646230"/>
              </a:lnTo>
              <a:lnTo>
                <a:pt x="1027451" y="178362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58972A-BC95-4FD6-B1AE-5B6B2359B682}">
      <dsp:nvSpPr>
        <dsp:cNvPr id="0" name=""/>
        <dsp:cNvSpPr/>
      </dsp:nvSpPr>
      <dsp:spPr>
        <a:xfrm>
          <a:off x="6105566" y="2320375"/>
          <a:ext cx="807218" cy="1783627"/>
        </a:xfrm>
        <a:custGeom>
          <a:avLst/>
          <a:gdLst/>
          <a:ahLst/>
          <a:cxnLst/>
          <a:rect l="0" t="0" r="0" b="0"/>
          <a:pathLst>
            <a:path>
              <a:moveTo>
                <a:pt x="807218" y="0"/>
              </a:moveTo>
              <a:lnTo>
                <a:pt x="807218" y="1646230"/>
              </a:lnTo>
              <a:lnTo>
                <a:pt x="0" y="1646230"/>
              </a:lnTo>
              <a:lnTo>
                <a:pt x="0" y="178362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A5EA94-3ABE-441D-B898-5C439E61A771}">
      <dsp:nvSpPr>
        <dsp:cNvPr id="0" name=""/>
        <dsp:cNvSpPr/>
      </dsp:nvSpPr>
      <dsp:spPr>
        <a:xfrm>
          <a:off x="4340904" y="942539"/>
          <a:ext cx="2571880" cy="4360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8641"/>
              </a:lnTo>
              <a:lnTo>
                <a:pt x="2571880" y="298641"/>
              </a:lnTo>
              <a:lnTo>
                <a:pt x="2571880" y="43603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A17F32-8ADB-4853-8184-2122363F3EAF}">
      <dsp:nvSpPr>
        <dsp:cNvPr id="0" name=""/>
        <dsp:cNvSpPr/>
      </dsp:nvSpPr>
      <dsp:spPr>
        <a:xfrm>
          <a:off x="3434537" y="3688829"/>
          <a:ext cx="906366" cy="4313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3951"/>
              </a:lnTo>
              <a:lnTo>
                <a:pt x="906366" y="293951"/>
              </a:lnTo>
              <a:lnTo>
                <a:pt x="906366" y="4313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E242B7-54D9-48CB-B490-DD87204B0E9F}">
      <dsp:nvSpPr>
        <dsp:cNvPr id="0" name=""/>
        <dsp:cNvSpPr/>
      </dsp:nvSpPr>
      <dsp:spPr>
        <a:xfrm>
          <a:off x="2528171" y="3688829"/>
          <a:ext cx="906366" cy="431347"/>
        </a:xfrm>
        <a:custGeom>
          <a:avLst/>
          <a:gdLst/>
          <a:ahLst/>
          <a:cxnLst/>
          <a:rect l="0" t="0" r="0" b="0"/>
          <a:pathLst>
            <a:path>
              <a:moveTo>
                <a:pt x="906366" y="0"/>
              </a:moveTo>
              <a:lnTo>
                <a:pt x="906366" y="293951"/>
              </a:lnTo>
              <a:lnTo>
                <a:pt x="0" y="293951"/>
              </a:lnTo>
              <a:lnTo>
                <a:pt x="0" y="4313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B61ADD-A6BD-4A7A-AC24-766DD456831C}">
      <dsp:nvSpPr>
        <dsp:cNvPr id="0" name=""/>
        <dsp:cNvSpPr/>
      </dsp:nvSpPr>
      <dsp:spPr>
        <a:xfrm>
          <a:off x="2528171" y="2315684"/>
          <a:ext cx="906366" cy="43134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3951"/>
              </a:lnTo>
              <a:lnTo>
                <a:pt x="906366" y="293951"/>
              </a:lnTo>
              <a:lnTo>
                <a:pt x="906366" y="4313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D4035E-8CF5-4A2A-AE96-5C93D226EC68}">
      <dsp:nvSpPr>
        <dsp:cNvPr id="0" name=""/>
        <dsp:cNvSpPr/>
      </dsp:nvSpPr>
      <dsp:spPr>
        <a:xfrm>
          <a:off x="993574" y="2315684"/>
          <a:ext cx="1534596" cy="431347"/>
        </a:xfrm>
        <a:custGeom>
          <a:avLst/>
          <a:gdLst/>
          <a:ahLst/>
          <a:cxnLst/>
          <a:rect l="0" t="0" r="0" b="0"/>
          <a:pathLst>
            <a:path>
              <a:moveTo>
                <a:pt x="1534596" y="0"/>
              </a:moveTo>
              <a:lnTo>
                <a:pt x="1534596" y="293951"/>
              </a:lnTo>
              <a:lnTo>
                <a:pt x="0" y="293951"/>
              </a:lnTo>
              <a:lnTo>
                <a:pt x="0" y="43134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ED37F1-97E1-4ECE-89BD-9727090A5961}">
      <dsp:nvSpPr>
        <dsp:cNvPr id="0" name=""/>
        <dsp:cNvSpPr/>
      </dsp:nvSpPr>
      <dsp:spPr>
        <a:xfrm>
          <a:off x="2528171" y="942539"/>
          <a:ext cx="1812732" cy="431347"/>
        </a:xfrm>
        <a:custGeom>
          <a:avLst/>
          <a:gdLst/>
          <a:ahLst/>
          <a:cxnLst/>
          <a:rect l="0" t="0" r="0" b="0"/>
          <a:pathLst>
            <a:path>
              <a:moveTo>
                <a:pt x="1812732" y="0"/>
              </a:moveTo>
              <a:lnTo>
                <a:pt x="1812732" y="293951"/>
              </a:lnTo>
              <a:lnTo>
                <a:pt x="0" y="293951"/>
              </a:lnTo>
              <a:lnTo>
                <a:pt x="0" y="43134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80A7DF-BA26-4472-AEF5-A1D3D1C48583}">
      <dsp:nvSpPr>
        <dsp:cNvPr id="0" name=""/>
        <dsp:cNvSpPr/>
      </dsp:nvSpPr>
      <dsp:spPr>
        <a:xfrm>
          <a:off x="3599331" y="742"/>
          <a:ext cx="1483144" cy="9417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71B960-93E2-4430-BD79-1CADE4D05F84}">
      <dsp:nvSpPr>
        <dsp:cNvPr id="0" name=""/>
        <dsp:cNvSpPr/>
      </dsp:nvSpPr>
      <dsp:spPr>
        <a:xfrm>
          <a:off x="3764125" y="157297"/>
          <a:ext cx="1483144" cy="9417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Máme technickou síť</a:t>
          </a:r>
        </a:p>
      </dsp:txBody>
      <dsp:txXfrm>
        <a:off x="3791709" y="184881"/>
        <a:ext cx="1427976" cy="886629"/>
      </dsp:txXfrm>
    </dsp:sp>
    <dsp:sp modelId="{9506F2F6-22C8-4E83-99C1-1C8F465FCE93}">
      <dsp:nvSpPr>
        <dsp:cNvPr id="0" name=""/>
        <dsp:cNvSpPr/>
      </dsp:nvSpPr>
      <dsp:spPr>
        <a:xfrm>
          <a:off x="1786598" y="1373887"/>
          <a:ext cx="1483144" cy="9417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4B3C98-2C3E-497E-AFA6-C227B4CE3D9E}">
      <dsp:nvSpPr>
        <dsp:cNvPr id="0" name=""/>
        <dsp:cNvSpPr/>
      </dsp:nvSpPr>
      <dsp:spPr>
        <a:xfrm>
          <a:off x="1951392" y="1530442"/>
          <a:ext cx="1483144" cy="9417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Neprovozujeme</a:t>
          </a:r>
        </a:p>
      </dsp:txBody>
      <dsp:txXfrm>
        <a:off x="1978976" y="1558026"/>
        <a:ext cx="1427976" cy="886629"/>
      </dsp:txXfrm>
    </dsp:sp>
    <dsp:sp modelId="{0B297583-874D-42F5-9926-7A958C610B1A}">
      <dsp:nvSpPr>
        <dsp:cNvPr id="0" name=""/>
        <dsp:cNvSpPr/>
      </dsp:nvSpPr>
      <dsp:spPr>
        <a:xfrm>
          <a:off x="252002" y="2747032"/>
          <a:ext cx="1483144" cy="9417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27000">
            <a:schemeClr val="accent6"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8916B8-26B8-4797-A2C0-9730A94D1EE2}">
      <dsp:nvSpPr>
        <dsp:cNvPr id="0" name=""/>
        <dsp:cNvSpPr/>
      </dsp:nvSpPr>
      <dsp:spPr>
        <a:xfrm>
          <a:off x="416795" y="2903587"/>
          <a:ext cx="1483144" cy="9417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Zajistí provozovatel?</a:t>
          </a:r>
        </a:p>
      </dsp:txBody>
      <dsp:txXfrm>
        <a:off x="444379" y="2931171"/>
        <a:ext cx="1427976" cy="886629"/>
      </dsp:txXfrm>
    </dsp:sp>
    <dsp:sp modelId="{E31980E0-AC61-4553-8978-D88D9A60F876}">
      <dsp:nvSpPr>
        <dsp:cNvPr id="0" name=""/>
        <dsp:cNvSpPr/>
      </dsp:nvSpPr>
      <dsp:spPr>
        <a:xfrm>
          <a:off x="2692965" y="2747032"/>
          <a:ext cx="1483144" cy="9417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FC946C-E211-410B-9BA1-54FD011EA6CD}">
      <dsp:nvSpPr>
        <dsp:cNvPr id="0" name=""/>
        <dsp:cNvSpPr/>
      </dsp:nvSpPr>
      <dsp:spPr>
        <a:xfrm>
          <a:off x="2857759" y="2903587"/>
          <a:ext cx="1483144" cy="9417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Budeme muset zajistit sami?</a:t>
          </a:r>
        </a:p>
      </dsp:txBody>
      <dsp:txXfrm>
        <a:off x="2885343" y="2931171"/>
        <a:ext cx="1427976" cy="886629"/>
      </dsp:txXfrm>
    </dsp:sp>
    <dsp:sp modelId="{16B6BC36-5AE5-4BC7-B7D5-8F38E42A1D9B}">
      <dsp:nvSpPr>
        <dsp:cNvPr id="0" name=""/>
        <dsp:cNvSpPr/>
      </dsp:nvSpPr>
      <dsp:spPr>
        <a:xfrm>
          <a:off x="1786598" y="4120177"/>
          <a:ext cx="1483144" cy="9417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1D0795-6B8A-4F7E-A1F0-F0E205FBDF3F}">
      <dsp:nvSpPr>
        <dsp:cNvPr id="0" name=""/>
        <dsp:cNvSpPr/>
      </dsp:nvSpPr>
      <dsp:spPr>
        <a:xfrm>
          <a:off x="1951392" y="4276732"/>
          <a:ext cx="1483144" cy="9417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Najmeme si odbornou firmu</a:t>
          </a:r>
        </a:p>
      </dsp:txBody>
      <dsp:txXfrm>
        <a:off x="1978976" y="4304316"/>
        <a:ext cx="1427976" cy="886629"/>
      </dsp:txXfrm>
    </dsp:sp>
    <dsp:sp modelId="{334F104B-B41B-4DD2-834E-6C79201C563A}">
      <dsp:nvSpPr>
        <dsp:cNvPr id="0" name=""/>
        <dsp:cNvSpPr/>
      </dsp:nvSpPr>
      <dsp:spPr>
        <a:xfrm>
          <a:off x="3599331" y="4120177"/>
          <a:ext cx="1483144" cy="9417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120E82-C917-49C2-B760-D9B853E17E89}">
      <dsp:nvSpPr>
        <dsp:cNvPr id="0" name=""/>
        <dsp:cNvSpPr/>
      </dsp:nvSpPr>
      <dsp:spPr>
        <a:xfrm>
          <a:off x="3764125" y="4276732"/>
          <a:ext cx="1483144" cy="9417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Zajistíme si sami</a:t>
          </a:r>
        </a:p>
      </dsp:txBody>
      <dsp:txXfrm>
        <a:off x="3791709" y="4304316"/>
        <a:ext cx="1427976" cy="886629"/>
      </dsp:txXfrm>
    </dsp:sp>
    <dsp:sp modelId="{27289E1E-0863-43B9-8307-037CCE023E54}">
      <dsp:nvSpPr>
        <dsp:cNvPr id="0" name=""/>
        <dsp:cNvSpPr/>
      </dsp:nvSpPr>
      <dsp:spPr>
        <a:xfrm>
          <a:off x="6171212" y="1378578"/>
          <a:ext cx="1483144" cy="9417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B7A5EE-CBB1-4440-938B-EBD86A01E862}">
      <dsp:nvSpPr>
        <dsp:cNvPr id="0" name=""/>
        <dsp:cNvSpPr/>
      </dsp:nvSpPr>
      <dsp:spPr>
        <a:xfrm>
          <a:off x="6336005" y="1535132"/>
          <a:ext cx="1483144" cy="9417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Provozujeme</a:t>
          </a:r>
        </a:p>
      </dsp:txBody>
      <dsp:txXfrm>
        <a:off x="6363589" y="1562716"/>
        <a:ext cx="1427976" cy="886629"/>
      </dsp:txXfrm>
    </dsp:sp>
    <dsp:sp modelId="{1C8105D1-B9A2-4162-B16E-9E375AE87742}">
      <dsp:nvSpPr>
        <dsp:cNvPr id="0" name=""/>
        <dsp:cNvSpPr/>
      </dsp:nvSpPr>
      <dsp:spPr>
        <a:xfrm>
          <a:off x="5363993" y="4104002"/>
          <a:ext cx="1483144" cy="9417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5BE72D-1BD5-4FF0-BF18-C512340A0590}">
      <dsp:nvSpPr>
        <dsp:cNvPr id="0" name=""/>
        <dsp:cNvSpPr/>
      </dsp:nvSpPr>
      <dsp:spPr>
        <a:xfrm>
          <a:off x="5528787" y="4260556"/>
          <a:ext cx="1483144" cy="9417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Zajistíme si sami</a:t>
          </a:r>
        </a:p>
      </dsp:txBody>
      <dsp:txXfrm>
        <a:off x="5556371" y="4288140"/>
        <a:ext cx="1427976" cy="886629"/>
      </dsp:txXfrm>
    </dsp:sp>
    <dsp:sp modelId="{A8A1347C-898B-4760-9C99-5343C0A0045F}">
      <dsp:nvSpPr>
        <dsp:cNvPr id="0" name=""/>
        <dsp:cNvSpPr/>
      </dsp:nvSpPr>
      <dsp:spPr>
        <a:xfrm>
          <a:off x="7198663" y="4104002"/>
          <a:ext cx="1483144" cy="94179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AF351A-83AF-4647-9CA1-A87254C23943}">
      <dsp:nvSpPr>
        <dsp:cNvPr id="0" name=""/>
        <dsp:cNvSpPr/>
      </dsp:nvSpPr>
      <dsp:spPr>
        <a:xfrm>
          <a:off x="7363457" y="4260556"/>
          <a:ext cx="1483144" cy="9417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Najmeme si odbornou firmu</a:t>
          </a:r>
        </a:p>
      </dsp:txBody>
      <dsp:txXfrm>
        <a:off x="7391041" y="4288140"/>
        <a:ext cx="1427976" cy="8866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A928F8-4A30-4275-8DA0-349F63BA750F}">
      <dsp:nvSpPr>
        <dsp:cNvPr id="0" name=""/>
        <dsp:cNvSpPr/>
      </dsp:nvSpPr>
      <dsp:spPr>
        <a:xfrm>
          <a:off x="9180942" y="2392576"/>
          <a:ext cx="1187458" cy="181858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77120"/>
              </a:lnTo>
              <a:lnTo>
                <a:pt x="1187458" y="1677120"/>
              </a:lnTo>
              <a:lnTo>
                <a:pt x="1187458" y="1818584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58972A-BC95-4FD6-B1AE-5B6B2359B682}">
      <dsp:nvSpPr>
        <dsp:cNvPr id="0" name=""/>
        <dsp:cNvSpPr/>
      </dsp:nvSpPr>
      <dsp:spPr>
        <a:xfrm>
          <a:off x="8603204" y="2392576"/>
          <a:ext cx="577737" cy="1821027"/>
        </a:xfrm>
        <a:custGeom>
          <a:avLst/>
          <a:gdLst/>
          <a:ahLst/>
          <a:cxnLst/>
          <a:rect l="0" t="0" r="0" b="0"/>
          <a:pathLst>
            <a:path>
              <a:moveTo>
                <a:pt x="577737" y="0"/>
              </a:moveTo>
              <a:lnTo>
                <a:pt x="577737" y="1679563"/>
              </a:lnTo>
              <a:lnTo>
                <a:pt x="0" y="1679563"/>
              </a:lnTo>
              <a:lnTo>
                <a:pt x="0" y="1821027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A5EA94-3ABE-441D-B898-5C439E61A771}">
      <dsp:nvSpPr>
        <dsp:cNvPr id="0" name=""/>
        <dsp:cNvSpPr/>
      </dsp:nvSpPr>
      <dsp:spPr>
        <a:xfrm>
          <a:off x="6483252" y="1077681"/>
          <a:ext cx="2697690" cy="34521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3755"/>
              </a:lnTo>
              <a:lnTo>
                <a:pt x="2697690" y="203755"/>
              </a:lnTo>
              <a:lnTo>
                <a:pt x="2697690" y="34521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DEE62C-5A6B-46A1-A015-DB5611EEEB44}">
      <dsp:nvSpPr>
        <dsp:cNvPr id="0" name=""/>
        <dsp:cNvSpPr/>
      </dsp:nvSpPr>
      <dsp:spPr>
        <a:xfrm>
          <a:off x="6069162" y="3801540"/>
          <a:ext cx="931845" cy="4441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2652"/>
              </a:lnTo>
              <a:lnTo>
                <a:pt x="931845" y="302652"/>
              </a:lnTo>
              <a:lnTo>
                <a:pt x="931845" y="4441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CBB45E-DAAD-48CF-BCC1-FEE83A9DA422}">
      <dsp:nvSpPr>
        <dsp:cNvPr id="0" name=""/>
        <dsp:cNvSpPr/>
      </dsp:nvSpPr>
      <dsp:spPr>
        <a:xfrm>
          <a:off x="5309018" y="3801540"/>
          <a:ext cx="760143" cy="446463"/>
        </a:xfrm>
        <a:custGeom>
          <a:avLst/>
          <a:gdLst/>
          <a:ahLst/>
          <a:cxnLst/>
          <a:rect l="0" t="0" r="0" b="0"/>
          <a:pathLst>
            <a:path>
              <a:moveTo>
                <a:pt x="760143" y="0"/>
              </a:moveTo>
              <a:lnTo>
                <a:pt x="760143" y="304999"/>
              </a:lnTo>
              <a:lnTo>
                <a:pt x="0" y="304999"/>
              </a:lnTo>
              <a:lnTo>
                <a:pt x="0" y="4464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F5282E-0459-4966-89F3-8DD20ADBC9B7}">
      <dsp:nvSpPr>
        <dsp:cNvPr id="0" name=""/>
        <dsp:cNvSpPr/>
      </dsp:nvSpPr>
      <dsp:spPr>
        <a:xfrm>
          <a:off x="3876467" y="2387747"/>
          <a:ext cx="2192694" cy="44411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2652"/>
              </a:lnTo>
              <a:lnTo>
                <a:pt x="2192694" y="302652"/>
              </a:lnTo>
              <a:lnTo>
                <a:pt x="2192694" y="4441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CA17F32-8ADB-4853-8184-2122363F3EAF}">
      <dsp:nvSpPr>
        <dsp:cNvPr id="0" name=""/>
        <dsp:cNvSpPr/>
      </dsp:nvSpPr>
      <dsp:spPr>
        <a:xfrm>
          <a:off x="3102312" y="3801540"/>
          <a:ext cx="390200" cy="44646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4999"/>
              </a:lnTo>
              <a:lnTo>
                <a:pt x="390200" y="304999"/>
              </a:lnTo>
              <a:lnTo>
                <a:pt x="390200" y="446463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5E242B7-54D9-48CB-B490-DD87204B0E9F}">
      <dsp:nvSpPr>
        <dsp:cNvPr id="0" name=""/>
        <dsp:cNvSpPr/>
      </dsp:nvSpPr>
      <dsp:spPr>
        <a:xfrm>
          <a:off x="1844503" y="3801540"/>
          <a:ext cx="1257809" cy="444116"/>
        </a:xfrm>
        <a:custGeom>
          <a:avLst/>
          <a:gdLst/>
          <a:ahLst/>
          <a:cxnLst/>
          <a:rect l="0" t="0" r="0" b="0"/>
          <a:pathLst>
            <a:path>
              <a:moveTo>
                <a:pt x="1257809" y="0"/>
              </a:moveTo>
              <a:lnTo>
                <a:pt x="1257809" y="302652"/>
              </a:lnTo>
              <a:lnTo>
                <a:pt x="0" y="302652"/>
              </a:lnTo>
              <a:lnTo>
                <a:pt x="0" y="4441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BB61ADD-A6BD-4A7A-AC24-766DD456831C}">
      <dsp:nvSpPr>
        <dsp:cNvPr id="0" name=""/>
        <dsp:cNvSpPr/>
      </dsp:nvSpPr>
      <dsp:spPr>
        <a:xfrm>
          <a:off x="3102312" y="2387747"/>
          <a:ext cx="774154" cy="444116"/>
        </a:xfrm>
        <a:custGeom>
          <a:avLst/>
          <a:gdLst/>
          <a:ahLst/>
          <a:cxnLst/>
          <a:rect l="0" t="0" r="0" b="0"/>
          <a:pathLst>
            <a:path>
              <a:moveTo>
                <a:pt x="774154" y="0"/>
              </a:moveTo>
              <a:lnTo>
                <a:pt x="774154" y="302652"/>
              </a:lnTo>
              <a:lnTo>
                <a:pt x="0" y="302652"/>
              </a:lnTo>
              <a:lnTo>
                <a:pt x="0" y="4441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D4035E-8CF5-4A2A-AE96-5C93D226EC68}">
      <dsp:nvSpPr>
        <dsp:cNvPr id="0" name=""/>
        <dsp:cNvSpPr/>
      </dsp:nvSpPr>
      <dsp:spPr>
        <a:xfrm>
          <a:off x="1037860" y="2387747"/>
          <a:ext cx="2838606" cy="444116"/>
        </a:xfrm>
        <a:custGeom>
          <a:avLst/>
          <a:gdLst/>
          <a:ahLst/>
          <a:cxnLst/>
          <a:rect l="0" t="0" r="0" b="0"/>
          <a:pathLst>
            <a:path>
              <a:moveTo>
                <a:pt x="2838606" y="0"/>
              </a:moveTo>
              <a:lnTo>
                <a:pt x="2838606" y="302652"/>
              </a:lnTo>
              <a:lnTo>
                <a:pt x="0" y="302652"/>
              </a:lnTo>
              <a:lnTo>
                <a:pt x="0" y="444116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ED37F1-97E1-4ECE-89BD-9727090A5961}">
      <dsp:nvSpPr>
        <dsp:cNvPr id="0" name=""/>
        <dsp:cNvSpPr/>
      </dsp:nvSpPr>
      <dsp:spPr>
        <a:xfrm>
          <a:off x="3876467" y="1077681"/>
          <a:ext cx="2606784" cy="340390"/>
        </a:xfrm>
        <a:custGeom>
          <a:avLst/>
          <a:gdLst/>
          <a:ahLst/>
          <a:cxnLst/>
          <a:rect l="0" t="0" r="0" b="0"/>
          <a:pathLst>
            <a:path>
              <a:moveTo>
                <a:pt x="2606784" y="0"/>
              </a:moveTo>
              <a:lnTo>
                <a:pt x="2606784" y="198926"/>
              </a:lnTo>
              <a:lnTo>
                <a:pt x="0" y="198926"/>
              </a:lnTo>
              <a:lnTo>
                <a:pt x="0" y="34039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80A7DF-BA26-4472-AEF5-A1D3D1C48583}">
      <dsp:nvSpPr>
        <dsp:cNvPr id="0" name=""/>
        <dsp:cNvSpPr/>
      </dsp:nvSpPr>
      <dsp:spPr>
        <a:xfrm>
          <a:off x="5719727" y="108004"/>
          <a:ext cx="1527049" cy="969676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71B960-93E2-4430-BD79-1CADE4D05F84}">
      <dsp:nvSpPr>
        <dsp:cNvPr id="0" name=""/>
        <dsp:cNvSpPr/>
      </dsp:nvSpPr>
      <dsp:spPr>
        <a:xfrm>
          <a:off x="5889399" y="269193"/>
          <a:ext cx="1527049" cy="969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Máme dokumentaci?</a:t>
          </a:r>
        </a:p>
      </dsp:txBody>
      <dsp:txXfrm>
        <a:off x="5917800" y="297594"/>
        <a:ext cx="1470247" cy="912874"/>
      </dsp:txXfrm>
    </dsp:sp>
    <dsp:sp modelId="{9506F2F6-22C8-4E83-99C1-1C8F465FCE93}">
      <dsp:nvSpPr>
        <dsp:cNvPr id="0" name=""/>
        <dsp:cNvSpPr/>
      </dsp:nvSpPr>
      <dsp:spPr>
        <a:xfrm>
          <a:off x="3112942" y="1418071"/>
          <a:ext cx="1527049" cy="969676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4B3C98-2C3E-497E-AFA6-C227B4CE3D9E}">
      <dsp:nvSpPr>
        <dsp:cNvPr id="0" name=""/>
        <dsp:cNvSpPr/>
      </dsp:nvSpPr>
      <dsp:spPr>
        <a:xfrm>
          <a:off x="3282614" y="1579260"/>
          <a:ext cx="1527049" cy="969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Ano</a:t>
          </a:r>
        </a:p>
      </dsp:txBody>
      <dsp:txXfrm>
        <a:off x="3311015" y="1607661"/>
        <a:ext cx="1470247" cy="912874"/>
      </dsp:txXfrm>
    </dsp:sp>
    <dsp:sp modelId="{0B297583-874D-42F5-9926-7A958C610B1A}">
      <dsp:nvSpPr>
        <dsp:cNvPr id="0" name=""/>
        <dsp:cNvSpPr/>
      </dsp:nvSpPr>
      <dsp:spPr>
        <a:xfrm>
          <a:off x="274336" y="2831864"/>
          <a:ext cx="1527049" cy="969676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27000">
            <a:schemeClr val="accent6">
              <a:alpha val="40000"/>
            </a:schemeClr>
          </a:glow>
        </a:effectLst>
        <a:scene3d>
          <a:camera prst="orthographicFront">
            <a:rot lat="0" lon="0" rev="0"/>
          </a:camera>
          <a:lightRig rig="threePt" dir="t"/>
        </a:scene3d>
        <a:sp3d>
          <a:bevelT w="0" h="635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8916B8-26B8-4797-A2C0-9730A94D1EE2}">
      <dsp:nvSpPr>
        <dsp:cNvPr id="0" name=""/>
        <dsp:cNvSpPr/>
      </dsp:nvSpPr>
      <dsp:spPr>
        <a:xfrm>
          <a:off x="444008" y="2993053"/>
          <a:ext cx="1527049" cy="969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Máme podrobnou a aktuální dokumentaci</a:t>
          </a:r>
        </a:p>
      </dsp:txBody>
      <dsp:txXfrm>
        <a:off x="472409" y="3021454"/>
        <a:ext cx="1470247" cy="912874"/>
      </dsp:txXfrm>
    </dsp:sp>
    <dsp:sp modelId="{E31980E0-AC61-4553-8978-D88D9A60F876}">
      <dsp:nvSpPr>
        <dsp:cNvPr id="0" name=""/>
        <dsp:cNvSpPr/>
      </dsp:nvSpPr>
      <dsp:spPr>
        <a:xfrm>
          <a:off x="2338788" y="2831864"/>
          <a:ext cx="1527049" cy="969676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9FC946C-E211-410B-9BA1-54FD011EA6CD}">
      <dsp:nvSpPr>
        <dsp:cNvPr id="0" name=""/>
        <dsp:cNvSpPr/>
      </dsp:nvSpPr>
      <dsp:spPr>
        <a:xfrm>
          <a:off x="2508460" y="2993053"/>
          <a:ext cx="1527049" cy="969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Máme základní a aktuální dokumentaci</a:t>
          </a:r>
        </a:p>
      </dsp:txBody>
      <dsp:txXfrm>
        <a:off x="2536861" y="3021454"/>
        <a:ext cx="1470247" cy="912874"/>
      </dsp:txXfrm>
    </dsp:sp>
    <dsp:sp modelId="{16B6BC36-5AE5-4BC7-B7D5-8F38E42A1D9B}">
      <dsp:nvSpPr>
        <dsp:cNvPr id="0" name=""/>
        <dsp:cNvSpPr/>
      </dsp:nvSpPr>
      <dsp:spPr>
        <a:xfrm>
          <a:off x="1160499" y="4245657"/>
          <a:ext cx="1368006" cy="969676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1D0795-6B8A-4F7E-A1F0-F0E205FBDF3F}">
      <dsp:nvSpPr>
        <dsp:cNvPr id="0" name=""/>
        <dsp:cNvSpPr/>
      </dsp:nvSpPr>
      <dsp:spPr>
        <a:xfrm>
          <a:off x="1330172" y="4406846"/>
          <a:ext cx="1368006" cy="969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Stačí nám základní dokumentace</a:t>
          </a:r>
        </a:p>
      </dsp:txBody>
      <dsp:txXfrm>
        <a:off x="1358573" y="4435247"/>
        <a:ext cx="1311204" cy="912874"/>
      </dsp:txXfrm>
    </dsp:sp>
    <dsp:sp modelId="{334F104B-B41B-4DD2-834E-6C79201C563A}">
      <dsp:nvSpPr>
        <dsp:cNvPr id="0" name=""/>
        <dsp:cNvSpPr/>
      </dsp:nvSpPr>
      <dsp:spPr>
        <a:xfrm>
          <a:off x="2808510" y="4248004"/>
          <a:ext cx="1368006" cy="969676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120E82-C917-49C2-B760-D9B853E17E89}">
      <dsp:nvSpPr>
        <dsp:cNvPr id="0" name=""/>
        <dsp:cNvSpPr/>
      </dsp:nvSpPr>
      <dsp:spPr>
        <a:xfrm>
          <a:off x="2978182" y="4409192"/>
          <a:ext cx="1368006" cy="969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Chceme podrobnou dokumentaci</a:t>
          </a:r>
        </a:p>
      </dsp:txBody>
      <dsp:txXfrm>
        <a:off x="3006583" y="4437593"/>
        <a:ext cx="1311204" cy="912874"/>
      </dsp:txXfrm>
    </dsp:sp>
    <dsp:sp modelId="{A27096D3-B7CB-4DE5-AFA7-21465251E30B}">
      <dsp:nvSpPr>
        <dsp:cNvPr id="0" name=""/>
        <dsp:cNvSpPr/>
      </dsp:nvSpPr>
      <dsp:spPr>
        <a:xfrm>
          <a:off x="5305637" y="2831864"/>
          <a:ext cx="1527049" cy="969676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56EB59-0F6A-4D05-9102-0EFE31F8832F}">
      <dsp:nvSpPr>
        <dsp:cNvPr id="0" name=""/>
        <dsp:cNvSpPr/>
      </dsp:nvSpPr>
      <dsp:spPr>
        <a:xfrm>
          <a:off x="5475309" y="2993053"/>
          <a:ext cx="1527049" cy="969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Máme základní nebo neaktuální dokumentaci</a:t>
          </a:r>
        </a:p>
      </dsp:txBody>
      <dsp:txXfrm>
        <a:off x="5503710" y="3021454"/>
        <a:ext cx="1470247" cy="912874"/>
      </dsp:txXfrm>
    </dsp:sp>
    <dsp:sp modelId="{25C489D1-DAC0-4F6B-B999-B5A0815069AB}">
      <dsp:nvSpPr>
        <dsp:cNvPr id="0" name=""/>
        <dsp:cNvSpPr/>
      </dsp:nvSpPr>
      <dsp:spPr>
        <a:xfrm>
          <a:off x="4625014" y="4248004"/>
          <a:ext cx="1368006" cy="969676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9945C4-12CD-4D61-BDAA-49007D589A86}">
      <dsp:nvSpPr>
        <dsp:cNvPr id="0" name=""/>
        <dsp:cNvSpPr/>
      </dsp:nvSpPr>
      <dsp:spPr>
        <a:xfrm>
          <a:off x="4794686" y="4409192"/>
          <a:ext cx="1368006" cy="969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Stačí nám aktualizace</a:t>
          </a:r>
        </a:p>
      </dsp:txBody>
      <dsp:txXfrm>
        <a:off x="4823087" y="4437593"/>
        <a:ext cx="1311204" cy="912874"/>
      </dsp:txXfrm>
    </dsp:sp>
    <dsp:sp modelId="{2210B6AE-AB6A-4FA5-85B5-B7778ED097F3}">
      <dsp:nvSpPr>
        <dsp:cNvPr id="0" name=""/>
        <dsp:cNvSpPr/>
      </dsp:nvSpPr>
      <dsp:spPr>
        <a:xfrm>
          <a:off x="6317003" y="4245657"/>
          <a:ext cx="1368006" cy="969676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313AA1-A586-4BF1-A80E-F39A0A543733}">
      <dsp:nvSpPr>
        <dsp:cNvPr id="0" name=""/>
        <dsp:cNvSpPr/>
      </dsp:nvSpPr>
      <dsp:spPr>
        <a:xfrm>
          <a:off x="6486676" y="4406846"/>
          <a:ext cx="1368006" cy="969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Chceme aktuální a podrobnou dokumentaci</a:t>
          </a:r>
        </a:p>
      </dsp:txBody>
      <dsp:txXfrm>
        <a:off x="6515077" y="4435247"/>
        <a:ext cx="1311204" cy="912874"/>
      </dsp:txXfrm>
    </dsp:sp>
    <dsp:sp modelId="{27289E1E-0863-43B9-8307-037CCE023E54}">
      <dsp:nvSpPr>
        <dsp:cNvPr id="0" name=""/>
        <dsp:cNvSpPr/>
      </dsp:nvSpPr>
      <dsp:spPr>
        <a:xfrm>
          <a:off x="8417417" y="1422900"/>
          <a:ext cx="1527049" cy="969676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B7A5EE-CBB1-4440-938B-EBD86A01E862}">
      <dsp:nvSpPr>
        <dsp:cNvPr id="0" name=""/>
        <dsp:cNvSpPr/>
      </dsp:nvSpPr>
      <dsp:spPr>
        <a:xfrm>
          <a:off x="8587089" y="1584089"/>
          <a:ext cx="1527049" cy="969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Ne</a:t>
          </a:r>
        </a:p>
      </dsp:txBody>
      <dsp:txXfrm>
        <a:off x="8615490" y="1612490"/>
        <a:ext cx="1470247" cy="912874"/>
      </dsp:txXfrm>
    </dsp:sp>
    <dsp:sp modelId="{1C8105D1-B9A2-4162-B16E-9E375AE87742}">
      <dsp:nvSpPr>
        <dsp:cNvPr id="0" name=""/>
        <dsp:cNvSpPr/>
      </dsp:nvSpPr>
      <dsp:spPr>
        <a:xfrm>
          <a:off x="7919200" y="4213604"/>
          <a:ext cx="1368006" cy="969676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5BE72D-1BD5-4FF0-BF18-C512340A0590}">
      <dsp:nvSpPr>
        <dsp:cNvPr id="0" name=""/>
        <dsp:cNvSpPr/>
      </dsp:nvSpPr>
      <dsp:spPr>
        <a:xfrm>
          <a:off x="8088873" y="4374793"/>
          <a:ext cx="1368006" cy="96967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Chceme zák. dokumentaci</a:t>
          </a:r>
        </a:p>
      </dsp:txBody>
      <dsp:txXfrm>
        <a:off x="8117274" y="4403194"/>
        <a:ext cx="1311204" cy="912874"/>
      </dsp:txXfrm>
    </dsp:sp>
    <dsp:sp modelId="{A8A1347C-898B-4760-9C99-5343C0A0045F}">
      <dsp:nvSpPr>
        <dsp:cNvPr id="0" name=""/>
        <dsp:cNvSpPr/>
      </dsp:nvSpPr>
      <dsp:spPr>
        <a:xfrm>
          <a:off x="9684396" y="4211161"/>
          <a:ext cx="1368006" cy="923393"/>
        </a:xfrm>
        <a:prstGeom prst="roundRect">
          <a:avLst>
            <a:gd name="adj" fmla="val 10000"/>
          </a:avLst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AF351A-83AF-4647-9CA1-A87254C23943}">
      <dsp:nvSpPr>
        <dsp:cNvPr id="0" name=""/>
        <dsp:cNvSpPr/>
      </dsp:nvSpPr>
      <dsp:spPr>
        <a:xfrm>
          <a:off x="9854068" y="4372349"/>
          <a:ext cx="1368006" cy="9233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400" kern="1200" dirty="0"/>
            <a:t>Chceme podrobnou dokumentaci</a:t>
          </a:r>
        </a:p>
      </dsp:txBody>
      <dsp:txXfrm>
        <a:off x="9881113" y="4399394"/>
        <a:ext cx="1313916" cy="86930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1EE6A6-8A4C-4981-A048-FD0670F4C1E0}">
      <dsp:nvSpPr>
        <dsp:cNvPr id="0" name=""/>
        <dsp:cNvSpPr/>
      </dsp:nvSpPr>
      <dsp:spPr>
        <a:xfrm>
          <a:off x="7771964" y="3518583"/>
          <a:ext cx="656951" cy="3126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061"/>
              </a:lnTo>
              <a:lnTo>
                <a:pt x="656951" y="213061"/>
              </a:lnTo>
              <a:lnTo>
                <a:pt x="656951" y="31264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F5F215-5947-4089-9924-06903E9CCE94}">
      <dsp:nvSpPr>
        <dsp:cNvPr id="0" name=""/>
        <dsp:cNvSpPr/>
      </dsp:nvSpPr>
      <dsp:spPr>
        <a:xfrm>
          <a:off x="7115012" y="3518583"/>
          <a:ext cx="656951" cy="312649"/>
        </a:xfrm>
        <a:custGeom>
          <a:avLst/>
          <a:gdLst/>
          <a:ahLst/>
          <a:cxnLst/>
          <a:rect l="0" t="0" r="0" b="0"/>
          <a:pathLst>
            <a:path>
              <a:moveTo>
                <a:pt x="656951" y="0"/>
              </a:moveTo>
              <a:lnTo>
                <a:pt x="656951" y="213061"/>
              </a:lnTo>
              <a:lnTo>
                <a:pt x="0" y="213061"/>
              </a:lnTo>
              <a:lnTo>
                <a:pt x="0" y="31264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3B659C7-73E4-4D17-BAC6-C58D6B797BAC}">
      <dsp:nvSpPr>
        <dsp:cNvPr id="0" name=""/>
        <dsp:cNvSpPr/>
      </dsp:nvSpPr>
      <dsp:spPr>
        <a:xfrm>
          <a:off x="6474519" y="2526701"/>
          <a:ext cx="1297444" cy="3092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661"/>
              </a:lnTo>
              <a:lnTo>
                <a:pt x="1297444" y="209661"/>
              </a:lnTo>
              <a:lnTo>
                <a:pt x="1297444" y="30924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CC89D6-862E-46B9-9E37-030061F346F2}">
      <dsp:nvSpPr>
        <dsp:cNvPr id="0" name=""/>
        <dsp:cNvSpPr/>
      </dsp:nvSpPr>
      <dsp:spPr>
        <a:xfrm>
          <a:off x="5144158" y="3518583"/>
          <a:ext cx="656951" cy="3126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061"/>
              </a:lnTo>
              <a:lnTo>
                <a:pt x="656951" y="213061"/>
              </a:lnTo>
              <a:lnTo>
                <a:pt x="656951" y="31264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055E1A-D9D2-4B03-AF03-283A68CE6F70}">
      <dsp:nvSpPr>
        <dsp:cNvPr id="0" name=""/>
        <dsp:cNvSpPr/>
      </dsp:nvSpPr>
      <dsp:spPr>
        <a:xfrm>
          <a:off x="4487207" y="3518583"/>
          <a:ext cx="656951" cy="312649"/>
        </a:xfrm>
        <a:custGeom>
          <a:avLst/>
          <a:gdLst/>
          <a:ahLst/>
          <a:cxnLst/>
          <a:rect l="0" t="0" r="0" b="0"/>
          <a:pathLst>
            <a:path>
              <a:moveTo>
                <a:pt x="656951" y="0"/>
              </a:moveTo>
              <a:lnTo>
                <a:pt x="656951" y="213061"/>
              </a:lnTo>
              <a:lnTo>
                <a:pt x="0" y="213061"/>
              </a:lnTo>
              <a:lnTo>
                <a:pt x="0" y="31264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6B34BE-515B-42A2-8EEF-9735FE68F092}">
      <dsp:nvSpPr>
        <dsp:cNvPr id="0" name=""/>
        <dsp:cNvSpPr/>
      </dsp:nvSpPr>
      <dsp:spPr>
        <a:xfrm>
          <a:off x="5144158" y="2526701"/>
          <a:ext cx="1330361" cy="309249"/>
        </a:xfrm>
        <a:custGeom>
          <a:avLst/>
          <a:gdLst/>
          <a:ahLst/>
          <a:cxnLst/>
          <a:rect l="0" t="0" r="0" b="0"/>
          <a:pathLst>
            <a:path>
              <a:moveTo>
                <a:pt x="1330361" y="0"/>
              </a:moveTo>
              <a:lnTo>
                <a:pt x="1330361" y="209661"/>
              </a:lnTo>
              <a:lnTo>
                <a:pt x="0" y="209661"/>
              </a:lnTo>
              <a:lnTo>
                <a:pt x="0" y="30924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A5EA94-3ABE-441D-B898-5C439E61A771}">
      <dsp:nvSpPr>
        <dsp:cNvPr id="0" name=""/>
        <dsp:cNvSpPr/>
      </dsp:nvSpPr>
      <dsp:spPr>
        <a:xfrm>
          <a:off x="3994493" y="1528020"/>
          <a:ext cx="2480026" cy="31604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6460"/>
              </a:lnTo>
              <a:lnTo>
                <a:pt x="2480026" y="216460"/>
              </a:lnTo>
              <a:lnTo>
                <a:pt x="2480026" y="31604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DEE62C-5A6B-46A1-A015-DB5611EEEB44}">
      <dsp:nvSpPr>
        <dsp:cNvPr id="0" name=""/>
        <dsp:cNvSpPr/>
      </dsp:nvSpPr>
      <dsp:spPr>
        <a:xfrm>
          <a:off x="2516352" y="3518583"/>
          <a:ext cx="656951" cy="3126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061"/>
              </a:lnTo>
              <a:lnTo>
                <a:pt x="656951" y="213061"/>
              </a:lnTo>
              <a:lnTo>
                <a:pt x="656951" y="31264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CBB45E-DAAD-48CF-BCC1-FEE83A9DA422}">
      <dsp:nvSpPr>
        <dsp:cNvPr id="0" name=""/>
        <dsp:cNvSpPr/>
      </dsp:nvSpPr>
      <dsp:spPr>
        <a:xfrm>
          <a:off x="1859401" y="3518583"/>
          <a:ext cx="656951" cy="312649"/>
        </a:xfrm>
        <a:custGeom>
          <a:avLst/>
          <a:gdLst/>
          <a:ahLst/>
          <a:cxnLst/>
          <a:rect l="0" t="0" r="0" b="0"/>
          <a:pathLst>
            <a:path>
              <a:moveTo>
                <a:pt x="656951" y="0"/>
              </a:moveTo>
              <a:lnTo>
                <a:pt x="656951" y="213061"/>
              </a:lnTo>
              <a:lnTo>
                <a:pt x="0" y="213061"/>
              </a:lnTo>
              <a:lnTo>
                <a:pt x="0" y="31264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F5282E-0459-4966-89F3-8DD20ADBC9B7}">
      <dsp:nvSpPr>
        <dsp:cNvPr id="0" name=""/>
        <dsp:cNvSpPr/>
      </dsp:nvSpPr>
      <dsp:spPr>
        <a:xfrm>
          <a:off x="1530925" y="2523302"/>
          <a:ext cx="985427" cy="31264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3061"/>
              </a:lnTo>
              <a:lnTo>
                <a:pt x="985427" y="213061"/>
              </a:lnTo>
              <a:lnTo>
                <a:pt x="985427" y="31264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9A0B0AB-99C0-4794-B48E-2B06EA81C2D0}">
      <dsp:nvSpPr>
        <dsp:cNvPr id="0" name=""/>
        <dsp:cNvSpPr/>
      </dsp:nvSpPr>
      <dsp:spPr>
        <a:xfrm>
          <a:off x="499778" y="3518583"/>
          <a:ext cx="91440" cy="312649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1264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5D4035E-8CF5-4A2A-AE96-5C93D226EC68}">
      <dsp:nvSpPr>
        <dsp:cNvPr id="0" name=""/>
        <dsp:cNvSpPr/>
      </dsp:nvSpPr>
      <dsp:spPr>
        <a:xfrm>
          <a:off x="545498" y="2523302"/>
          <a:ext cx="985427" cy="312649"/>
        </a:xfrm>
        <a:custGeom>
          <a:avLst/>
          <a:gdLst/>
          <a:ahLst/>
          <a:cxnLst/>
          <a:rect l="0" t="0" r="0" b="0"/>
          <a:pathLst>
            <a:path>
              <a:moveTo>
                <a:pt x="985427" y="0"/>
              </a:moveTo>
              <a:lnTo>
                <a:pt x="985427" y="213061"/>
              </a:lnTo>
              <a:lnTo>
                <a:pt x="0" y="213061"/>
              </a:lnTo>
              <a:lnTo>
                <a:pt x="0" y="312649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ED37F1-97E1-4ECE-89BD-9727090A5961}">
      <dsp:nvSpPr>
        <dsp:cNvPr id="0" name=""/>
        <dsp:cNvSpPr/>
      </dsp:nvSpPr>
      <dsp:spPr>
        <a:xfrm>
          <a:off x="1530925" y="1528020"/>
          <a:ext cx="2463567" cy="312649"/>
        </a:xfrm>
        <a:custGeom>
          <a:avLst/>
          <a:gdLst/>
          <a:ahLst/>
          <a:cxnLst/>
          <a:rect l="0" t="0" r="0" b="0"/>
          <a:pathLst>
            <a:path>
              <a:moveTo>
                <a:pt x="2463567" y="0"/>
              </a:moveTo>
              <a:lnTo>
                <a:pt x="2463567" y="213061"/>
              </a:lnTo>
              <a:lnTo>
                <a:pt x="0" y="213061"/>
              </a:lnTo>
              <a:lnTo>
                <a:pt x="0" y="312649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80A7DF-BA26-4472-AEF5-A1D3D1C48583}">
      <dsp:nvSpPr>
        <dsp:cNvPr id="0" name=""/>
        <dsp:cNvSpPr/>
      </dsp:nvSpPr>
      <dsp:spPr>
        <a:xfrm>
          <a:off x="3456987" y="845388"/>
          <a:ext cx="1075011" cy="682632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71B960-93E2-4430-BD79-1CADE4D05F84}">
      <dsp:nvSpPr>
        <dsp:cNvPr id="0" name=""/>
        <dsp:cNvSpPr/>
      </dsp:nvSpPr>
      <dsp:spPr>
        <a:xfrm>
          <a:off x="3576433" y="958861"/>
          <a:ext cx="1075011" cy="6826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Máme digitální zákresy?</a:t>
          </a:r>
        </a:p>
      </dsp:txBody>
      <dsp:txXfrm>
        <a:off x="3596427" y="978855"/>
        <a:ext cx="1035023" cy="642644"/>
      </dsp:txXfrm>
    </dsp:sp>
    <dsp:sp modelId="{9506F2F6-22C8-4E83-99C1-1C8F465FCE93}">
      <dsp:nvSpPr>
        <dsp:cNvPr id="0" name=""/>
        <dsp:cNvSpPr/>
      </dsp:nvSpPr>
      <dsp:spPr>
        <a:xfrm>
          <a:off x="993419" y="1840669"/>
          <a:ext cx="1075011" cy="682632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4B3C98-2C3E-497E-AFA6-C227B4CE3D9E}">
      <dsp:nvSpPr>
        <dsp:cNvPr id="0" name=""/>
        <dsp:cNvSpPr/>
      </dsp:nvSpPr>
      <dsp:spPr>
        <a:xfrm>
          <a:off x="1112865" y="1954143"/>
          <a:ext cx="1075011" cy="6826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Ano</a:t>
          </a:r>
        </a:p>
      </dsp:txBody>
      <dsp:txXfrm>
        <a:off x="1132859" y="1974137"/>
        <a:ext cx="1035023" cy="642644"/>
      </dsp:txXfrm>
    </dsp:sp>
    <dsp:sp modelId="{0B297583-874D-42F5-9926-7A958C610B1A}">
      <dsp:nvSpPr>
        <dsp:cNvPr id="0" name=""/>
        <dsp:cNvSpPr/>
      </dsp:nvSpPr>
      <dsp:spPr>
        <a:xfrm>
          <a:off x="7992" y="2835951"/>
          <a:ext cx="1075011" cy="682632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8916B8-26B8-4797-A2C0-9730A94D1EE2}">
      <dsp:nvSpPr>
        <dsp:cNvPr id="0" name=""/>
        <dsp:cNvSpPr/>
      </dsp:nvSpPr>
      <dsp:spPr>
        <a:xfrm>
          <a:off x="127438" y="2949424"/>
          <a:ext cx="1075011" cy="6826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Jsou dostatečné a aktuální</a:t>
          </a:r>
        </a:p>
      </dsp:txBody>
      <dsp:txXfrm>
        <a:off x="147432" y="2969418"/>
        <a:ext cx="1035023" cy="642644"/>
      </dsp:txXfrm>
    </dsp:sp>
    <dsp:sp modelId="{E203C837-C32B-479A-AF80-74C60657E215}">
      <dsp:nvSpPr>
        <dsp:cNvPr id="0" name=""/>
        <dsp:cNvSpPr/>
      </dsp:nvSpPr>
      <dsp:spPr>
        <a:xfrm>
          <a:off x="7992" y="3831232"/>
          <a:ext cx="1075011" cy="682632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27000">
            <a:schemeClr val="accent6">
              <a:alpha val="40000"/>
            </a:schemeClr>
          </a:glo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07F5A4-CBCD-422C-ABEE-0A4201D4A27F}">
      <dsp:nvSpPr>
        <dsp:cNvPr id="0" name=""/>
        <dsp:cNvSpPr/>
      </dsp:nvSpPr>
      <dsp:spPr>
        <a:xfrm>
          <a:off x="127438" y="3944706"/>
          <a:ext cx="1075011" cy="6826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Jak převést do JVF?</a:t>
          </a:r>
        </a:p>
      </dsp:txBody>
      <dsp:txXfrm>
        <a:off x="147432" y="3964700"/>
        <a:ext cx="1035023" cy="642644"/>
      </dsp:txXfrm>
    </dsp:sp>
    <dsp:sp modelId="{A27096D3-B7CB-4DE5-AFA7-21465251E30B}">
      <dsp:nvSpPr>
        <dsp:cNvPr id="0" name=""/>
        <dsp:cNvSpPr/>
      </dsp:nvSpPr>
      <dsp:spPr>
        <a:xfrm>
          <a:off x="1978847" y="2835951"/>
          <a:ext cx="1075011" cy="682632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56EB59-0F6A-4D05-9102-0EFE31F8832F}">
      <dsp:nvSpPr>
        <dsp:cNvPr id="0" name=""/>
        <dsp:cNvSpPr/>
      </dsp:nvSpPr>
      <dsp:spPr>
        <a:xfrm>
          <a:off x="2098292" y="2949424"/>
          <a:ext cx="1075011" cy="6826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Nejsou dostatečné nebo neaktuální</a:t>
          </a:r>
        </a:p>
      </dsp:txBody>
      <dsp:txXfrm>
        <a:off x="2118286" y="2969418"/>
        <a:ext cx="1035023" cy="642644"/>
      </dsp:txXfrm>
    </dsp:sp>
    <dsp:sp modelId="{25C489D1-DAC0-4F6B-B999-B5A0815069AB}">
      <dsp:nvSpPr>
        <dsp:cNvPr id="0" name=""/>
        <dsp:cNvSpPr/>
      </dsp:nvSpPr>
      <dsp:spPr>
        <a:xfrm>
          <a:off x="1321895" y="3831232"/>
          <a:ext cx="1075011" cy="682632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19945C4-12CD-4D61-BDAA-49007D589A86}">
      <dsp:nvSpPr>
        <dsp:cNvPr id="0" name=""/>
        <dsp:cNvSpPr/>
      </dsp:nvSpPr>
      <dsp:spPr>
        <a:xfrm>
          <a:off x="1441341" y="3944706"/>
          <a:ext cx="1075011" cy="6826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Chceme upravit jen dle požadavků DTM</a:t>
          </a:r>
        </a:p>
      </dsp:txBody>
      <dsp:txXfrm>
        <a:off x="1461335" y="3964700"/>
        <a:ext cx="1035023" cy="642644"/>
      </dsp:txXfrm>
    </dsp:sp>
    <dsp:sp modelId="{2210B6AE-AB6A-4FA5-85B5-B7778ED097F3}">
      <dsp:nvSpPr>
        <dsp:cNvPr id="0" name=""/>
        <dsp:cNvSpPr/>
      </dsp:nvSpPr>
      <dsp:spPr>
        <a:xfrm>
          <a:off x="2635798" y="3831232"/>
          <a:ext cx="1075011" cy="682632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7313AA1-A586-4BF1-A80E-F39A0A543733}">
      <dsp:nvSpPr>
        <dsp:cNvPr id="0" name=""/>
        <dsp:cNvSpPr/>
      </dsp:nvSpPr>
      <dsp:spPr>
        <a:xfrm>
          <a:off x="2755244" y="3944706"/>
          <a:ext cx="1075011" cy="6826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Chceme je upravit nad rámec DTM</a:t>
          </a:r>
        </a:p>
      </dsp:txBody>
      <dsp:txXfrm>
        <a:off x="2775238" y="3964700"/>
        <a:ext cx="1035023" cy="642644"/>
      </dsp:txXfrm>
    </dsp:sp>
    <dsp:sp modelId="{27289E1E-0863-43B9-8307-037CCE023E54}">
      <dsp:nvSpPr>
        <dsp:cNvPr id="0" name=""/>
        <dsp:cNvSpPr/>
      </dsp:nvSpPr>
      <dsp:spPr>
        <a:xfrm>
          <a:off x="5937014" y="1844069"/>
          <a:ext cx="1075011" cy="682632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B7A5EE-CBB1-4440-938B-EBD86A01E862}">
      <dsp:nvSpPr>
        <dsp:cNvPr id="0" name=""/>
        <dsp:cNvSpPr/>
      </dsp:nvSpPr>
      <dsp:spPr>
        <a:xfrm>
          <a:off x="6056459" y="1957542"/>
          <a:ext cx="1075011" cy="6826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Ne</a:t>
          </a:r>
        </a:p>
      </dsp:txBody>
      <dsp:txXfrm>
        <a:off x="6076453" y="1977536"/>
        <a:ext cx="1035023" cy="642644"/>
      </dsp:txXfrm>
    </dsp:sp>
    <dsp:sp modelId="{F08B3430-C55D-48A9-AC1E-C3F23B995895}">
      <dsp:nvSpPr>
        <dsp:cNvPr id="0" name=""/>
        <dsp:cNvSpPr/>
      </dsp:nvSpPr>
      <dsp:spPr>
        <a:xfrm>
          <a:off x="4606652" y="2835951"/>
          <a:ext cx="1075011" cy="682632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EA0062-20F0-462E-8735-B591C4BCF907}">
      <dsp:nvSpPr>
        <dsp:cNvPr id="0" name=""/>
        <dsp:cNvSpPr/>
      </dsp:nvSpPr>
      <dsp:spPr>
        <a:xfrm>
          <a:off x="4726098" y="2949424"/>
          <a:ext cx="1075011" cy="6826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Máme dokumentaci</a:t>
          </a:r>
        </a:p>
      </dsp:txBody>
      <dsp:txXfrm>
        <a:off x="4746092" y="2969418"/>
        <a:ext cx="1035023" cy="642644"/>
      </dsp:txXfrm>
    </dsp:sp>
    <dsp:sp modelId="{A48FAF29-2FFD-4EA4-BFA4-4822479560D6}">
      <dsp:nvSpPr>
        <dsp:cNvPr id="0" name=""/>
        <dsp:cNvSpPr/>
      </dsp:nvSpPr>
      <dsp:spPr>
        <a:xfrm>
          <a:off x="3949701" y="3831232"/>
          <a:ext cx="1075011" cy="682632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C2C221D-8582-4086-BDA1-1DCDECE4E72A}">
      <dsp:nvSpPr>
        <dsp:cNvPr id="0" name=""/>
        <dsp:cNvSpPr/>
      </dsp:nvSpPr>
      <dsp:spPr>
        <a:xfrm>
          <a:off x="4069147" y="3944706"/>
          <a:ext cx="1075011" cy="6826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Chceme splnit požadavky jen DTM</a:t>
          </a:r>
        </a:p>
      </dsp:txBody>
      <dsp:txXfrm>
        <a:off x="4089141" y="3964700"/>
        <a:ext cx="1035023" cy="642644"/>
      </dsp:txXfrm>
    </dsp:sp>
    <dsp:sp modelId="{AA984DAE-EC2B-48C4-8262-8E134B9EBB96}">
      <dsp:nvSpPr>
        <dsp:cNvPr id="0" name=""/>
        <dsp:cNvSpPr/>
      </dsp:nvSpPr>
      <dsp:spPr>
        <a:xfrm>
          <a:off x="5263604" y="3831232"/>
          <a:ext cx="1075011" cy="682632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C881DF4-1222-4DC7-9721-104E84A6EC63}">
      <dsp:nvSpPr>
        <dsp:cNvPr id="0" name=""/>
        <dsp:cNvSpPr/>
      </dsp:nvSpPr>
      <dsp:spPr>
        <a:xfrm>
          <a:off x="5383050" y="3944706"/>
          <a:ext cx="1075011" cy="6826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Chceme digitální zákresy nad rámec DTM</a:t>
          </a:r>
        </a:p>
      </dsp:txBody>
      <dsp:txXfrm>
        <a:off x="5403044" y="3964700"/>
        <a:ext cx="1035023" cy="642644"/>
      </dsp:txXfrm>
    </dsp:sp>
    <dsp:sp modelId="{2F271553-E079-4684-ADFE-EA5BBADB041B}">
      <dsp:nvSpPr>
        <dsp:cNvPr id="0" name=""/>
        <dsp:cNvSpPr/>
      </dsp:nvSpPr>
      <dsp:spPr>
        <a:xfrm>
          <a:off x="7234458" y="2835951"/>
          <a:ext cx="1075011" cy="682632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670F96-6244-4EB9-8A2B-8C9600771CD9}">
      <dsp:nvSpPr>
        <dsp:cNvPr id="0" name=""/>
        <dsp:cNvSpPr/>
      </dsp:nvSpPr>
      <dsp:spPr>
        <a:xfrm>
          <a:off x="7353904" y="2949424"/>
          <a:ext cx="1075011" cy="6826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Nemáme dokumentaci</a:t>
          </a:r>
        </a:p>
      </dsp:txBody>
      <dsp:txXfrm>
        <a:off x="7373898" y="2969418"/>
        <a:ext cx="1035023" cy="642644"/>
      </dsp:txXfrm>
    </dsp:sp>
    <dsp:sp modelId="{CD3F28DE-3596-4738-A759-4BEA6B653671}">
      <dsp:nvSpPr>
        <dsp:cNvPr id="0" name=""/>
        <dsp:cNvSpPr/>
      </dsp:nvSpPr>
      <dsp:spPr>
        <a:xfrm>
          <a:off x="6577507" y="3831232"/>
          <a:ext cx="1075011" cy="682632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29EF8B-8B21-49C5-AB15-402D37F1E27B}">
      <dsp:nvSpPr>
        <dsp:cNvPr id="0" name=""/>
        <dsp:cNvSpPr/>
      </dsp:nvSpPr>
      <dsp:spPr>
        <a:xfrm>
          <a:off x="6696952" y="3944706"/>
          <a:ext cx="1075011" cy="6826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Chceme splnit požadavky jen DTM</a:t>
          </a:r>
        </a:p>
      </dsp:txBody>
      <dsp:txXfrm>
        <a:off x="6716946" y="3964700"/>
        <a:ext cx="1035023" cy="642644"/>
      </dsp:txXfrm>
    </dsp:sp>
    <dsp:sp modelId="{50C330D8-F633-4902-B428-D2DAFE3DAEE6}">
      <dsp:nvSpPr>
        <dsp:cNvPr id="0" name=""/>
        <dsp:cNvSpPr/>
      </dsp:nvSpPr>
      <dsp:spPr>
        <a:xfrm>
          <a:off x="7891410" y="3831232"/>
          <a:ext cx="1075011" cy="682632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C70FE9-1D38-40A4-A98B-2AE58050CFD6}">
      <dsp:nvSpPr>
        <dsp:cNvPr id="0" name=""/>
        <dsp:cNvSpPr/>
      </dsp:nvSpPr>
      <dsp:spPr>
        <a:xfrm>
          <a:off x="8010855" y="3944706"/>
          <a:ext cx="1075011" cy="68263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100" kern="1200" dirty="0"/>
            <a:t>Chceme digitální zákresy nad rámec DTM</a:t>
          </a:r>
        </a:p>
      </dsp:txBody>
      <dsp:txXfrm>
        <a:off x="8030849" y="3964700"/>
        <a:ext cx="1035023" cy="64264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785D3F-F34F-4B6A-A6A7-57B5C3CEF50E}">
      <dsp:nvSpPr>
        <dsp:cNvPr id="0" name=""/>
        <dsp:cNvSpPr/>
      </dsp:nvSpPr>
      <dsp:spPr>
        <a:xfrm>
          <a:off x="4889995" y="2459448"/>
          <a:ext cx="1980006" cy="45222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6591"/>
              </a:lnTo>
              <a:lnTo>
                <a:pt x="1980006" y="306591"/>
              </a:lnTo>
              <a:lnTo>
                <a:pt x="1980006" y="4522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DA928F8-4A30-4275-8DA0-349F63BA750F}">
      <dsp:nvSpPr>
        <dsp:cNvPr id="0" name=""/>
        <dsp:cNvSpPr/>
      </dsp:nvSpPr>
      <dsp:spPr>
        <a:xfrm>
          <a:off x="4844275" y="2459448"/>
          <a:ext cx="91440" cy="45222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522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58972A-BC95-4FD6-B1AE-5B6B2359B682}">
      <dsp:nvSpPr>
        <dsp:cNvPr id="0" name=""/>
        <dsp:cNvSpPr/>
      </dsp:nvSpPr>
      <dsp:spPr>
        <a:xfrm>
          <a:off x="2910004" y="2459448"/>
          <a:ext cx="1979990" cy="452220"/>
        </a:xfrm>
        <a:custGeom>
          <a:avLst/>
          <a:gdLst/>
          <a:ahLst/>
          <a:cxnLst/>
          <a:rect l="0" t="0" r="0" b="0"/>
          <a:pathLst>
            <a:path>
              <a:moveTo>
                <a:pt x="1979990" y="0"/>
              </a:moveTo>
              <a:lnTo>
                <a:pt x="1979990" y="306591"/>
              </a:lnTo>
              <a:lnTo>
                <a:pt x="0" y="306591"/>
              </a:lnTo>
              <a:lnTo>
                <a:pt x="0" y="45222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A5EA94-3ABE-441D-B898-5C439E61A771}">
      <dsp:nvSpPr>
        <dsp:cNvPr id="0" name=""/>
        <dsp:cNvSpPr/>
      </dsp:nvSpPr>
      <dsp:spPr>
        <a:xfrm>
          <a:off x="3267055" y="999062"/>
          <a:ext cx="1622939" cy="46216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16533"/>
              </a:lnTo>
              <a:lnTo>
                <a:pt x="1622939" y="316533"/>
              </a:lnTo>
              <a:lnTo>
                <a:pt x="1622939" y="46216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FED37F1-97E1-4ECE-89BD-9727090A5961}">
      <dsp:nvSpPr>
        <dsp:cNvPr id="0" name=""/>
        <dsp:cNvSpPr/>
      </dsp:nvSpPr>
      <dsp:spPr>
        <a:xfrm>
          <a:off x="1073997" y="999062"/>
          <a:ext cx="2193058" cy="457191"/>
        </a:xfrm>
        <a:custGeom>
          <a:avLst/>
          <a:gdLst/>
          <a:ahLst/>
          <a:cxnLst/>
          <a:rect l="0" t="0" r="0" b="0"/>
          <a:pathLst>
            <a:path>
              <a:moveTo>
                <a:pt x="2193058" y="0"/>
              </a:moveTo>
              <a:lnTo>
                <a:pt x="2193058" y="311562"/>
              </a:lnTo>
              <a:lnTo>
                <a:pt x="0" y="311562"/>
              </a:lnTo>
              <a:lnTo>
                <a:pt x="0" y="45719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80A7DF-BA26-4472-AEF5-A1D3D1C48583}">
      <dsp:nvSpPr>
        <dsp:cNvPr id="0" name=""/>
        <dsp:cNvSpPr/>
      </dsp:nvSpPr>
      <dsp:spPr>
        <a:xfrm>
          <a:off x="2481053" y="839"/>
          <a:ext cx="1572004" cy="998222"/>
        </a:xfrm>
        <a:prstGeom prst="roundRect">
          <a:avLst>
            <a:gd name="adj" fmla="val 10000"/>
          </a:avLst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A71B960-93E2-4430-BD79-1CADE4D05F84}">
      <dsp:nvSpPr>
        <dsp:cNvPr id="0" name=""/>
        <dsp:cNvSpPr/>
      </dsp:nvSpPr>
      <dsp:spPr>
        <a:xfrm>
          <a:off x="2655720" y="166773"/>
          <a:ext cx="1572004" cy="9982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Máme </a:t>
          </a:r>
          <a:r>
            <a:rPr lang="cs-CZ" sz="1500" kern="1200" dirty="0" err="1"/>
            <a:t>dig</a:t>
          </a:r>
          <a:r>
            <a:rPr lang="cs-CZ" sz="1500" kern="1200" dirty="0"/>
            <a:t>. data ve formátu JVF?</a:t>
          </a:r>
        </a:p>
      </dsp:txBody>
      <dsp:txXfrm>
        <a:off x="2684957" y="196010"/>
        <a:ext cx="1513530" cy="939748"/>
      </dsp:txXfrm>
    </dsp:sp>
    <dsp:sp modelId="{9506F2F6-22C8-4E83-99C1-1C8F465FCE93}">
      <dsp:nvSpPr>
        <dsp:cNvPr id="0" name=""/>
        <dsp:cNvSpPr/>
      </dsp:nvSpPr>
      <dsp:spPr>
        <a:xfrm>
          <a:off x="287995" y="1456254"/>
          <a:ext cx="1572004" cy="998222"/>
        </a:xfrm>
        <a:prstGeom prst="roundRect">
          <a:avLst>
            <a:gd name="adj" fmla="val 10000"/>
          </a:avLst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glow rad="127000">
            <a:schemeClr val="accent6">
              <a:alpha val="40000"/>
            </a:schemeClr>
          </a:glow>
          <a:innerShdw blurRad="114300">
            <a:prstClr val="black"/>
          </a:innerShdw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4B3C98-2C3E-497E-AFA6-C227B4CE3D9E}">
      <dsp:nvSpPr>
        <dsp:cNvPr id="0" name=""/>
        <dsp:cNvSpPr/>
      </dsp:nvSpPr>
      <dsp:spPr>
        <a:xfrm>
          <a:off x="462662" y="1622187"/>
          <a:ext cx="1572004" cy="9982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Ano</a:t>
          </a:r>
        </a:p>
      </dsp:txBody>
      <dsp:txXfrm>
        <a:off x="491899" y="1651424"/>
        <a:ext cx="1513530" cy="939748"/>
      </dsp:txXfrm>
    </dsp:sp>
    <dsp:sp modelId="{27289E1E-0863-43B9-8307-037CCE023E54}">
      <dsp:nvSpPr>
        <dsp:cNvPr id="0" name=""/>
        <dsp:cNvSpPr/>
      </dsp:nvSpPr>
      <dsp:spPr>
        <a:xfrm>
          <a:off x="4103992" y="1461225"/>
          <a:ext cx="1572004" cy="998222"/>
        </a:xfrm>
        <a:prstGeom prst="roundRect">
          <a:avLst>
            <a:gd name="adj" fmla="val 10000"/>
          </a:avLst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8B7A5EE-CBB1-4440-938B-EBD86A01E862}">
      <dsp:nvSpPr>
        <dsp:cNvPr id="0" name=""/>
        <dsp:cNvSpPr/>
      </dsp:nvSpPr>
      <dsp:spPr>
        <a:xfrm>
          <a:off x="4278660" y="1627159"/>
          <a:ext cx="1572004" cy="9982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Ne, ale jinak jsou dostatečná pro DTM</a:t>
          </a:r>
        </a:p>
      </dsp:txBody>
      <dsp:txXfrm>
        <a:off x="4307897" y="1656396"/>
        <a:ext cx="1513530" cy="939748"/>
      </dsp:txXfrm>
    </dsp:sp>
    <dsp:sp modelId="{1C8105D1-B9A2-4162-B16E-9E375AE87742}">
      <dsp:nvSpPr>
        <dsp:cNvPr id="0" name=""/>
        <dsp:cNvSpPr/>
      </dsp:nvSpPr>
      <dsp:spPr>
        <a:xfrm>
          <a:off x="2124002" y="2911668"/>
          <a:ext cx="1572004" cy="998222"/>
        </a:xfrm>
        <a:prstGeom prst="roundRect">
          <a:avLst>
            <a:gd name="adj" fmla="val 10000"/>
          </a:avLst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D5BE72D-1BD5-4FF0-BF18-C512340A0590}">
      <dsp:nvSpPr>
        <dsp:cNvPr id="0" name=""/>
        <dsp:cNvSpPr/>
      </dsp:nvSpPr>
      <dsp:spPr>
        <a:xfrm>
          <a:off x="2298669" y="3077602"/>
          <a:ext cx="1572004" cy="9982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Najmeme si odbornou firmu</a:t>
          </a:r>
        </a:p>
      </dsp:txBody>
      <dsp:txXfrm>
        <a:off x="2327906" y="3106839"/>
        <a:ext cx="1513530" cy="939748"/>
      </dsp:txXfrm>
    </dsp:sp>
    <dsp:sp modelId="{A8A1347C-898B-4760-9C99-5343C0A0045F}">
      <dsp:nvSpPr>
        <dsp:cNvPr id="0" name=""/>
        <dsp:cNvSpPr/>
      </dsp:nvSpPr>
      <dsp:spPr>
        <a:xfrm>
          <a:off x="4103992" y="2911668"/>
          <a:ext cx="1572004" cy="998222"/>
        </a:xfrm>
        <a:prstGeom prst="roundRect">
          <a:avLst>
            <a:gd name="adj" fmla="val 10000"/>
          </a:avLst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AF351A-83AF-4647-9CA1-A87254C23943}">
      <dsp:nvSpPr>
        <dsp:cNvPr id="0" name=""/>
        <dsp:cNvSpPr/>
      </dsp:nvSpPr>
      <dsp:spPr>
        <a:xfrm>
          <a:off x="4278660" y="3077602"/>
          <a:ext cx="1572004" cy="9982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Pořídíme si </a:t>
          </a:r>
          <a:r>
            <a:rPr lang="cs-CZ" sz="1500" kern="1200" dirty="0" err="1"/>
            <a:t>spec</a:t>
          </a:r>
          <a:r>
            <a:rPr lang="cs-CZ" sz="1500" kern="1200" dirty="0"/>
            <a:t>. program</a:t>
          </a:r>
        </a:p>
      </dsp:txBody>
      <dsp:txXfrm>
        <a:off x="4307897" y="3106839"/>
        <a:ext cx="1513530" cy="939748"/>
      </dsp:txXfrm>
    </dsp:sp>
    <dsp:sp modelId="{7BC08E1D-71F9-4301-B4B6-5EE74BA700D7}">
      <dsp:nvSpPr>
        <dsp:cNvPr id="0" name=""/>
        <dsp:cNvSpPr/>
      </dsp:nvSpPr>
      <dsp:spPr>
        <a:xfrm>
          <a:off x="6083999" y="2911668"/>
          <a:ext cx="1572004" cy="998222"/>
        </a:xfrm>
        <a:prstGeom prst="roundRect">
          <a:avLst>
            <a:gd name="adj" fmla="val 10000"/>
          </a:avLst>
        </a:prstGeom>
        <a:solidFill>
          <a:srgbClr val="92D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B6E7BF-80D2-41C6-9031-AFC397E997EC}">
      <dsp:nvSpPr>
        <dsp:cNvPr id="0" name=""/>
        <dsp:cNvSpPr/>
      </dsp:nvSpPr>
      <dsp:spPr>
        <a:xfrm>
          <a:off x="6258666" y="3077602"/>
          <a:ext cx="1572004" cy="9982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cs-CZ" sz="1500" kern="1200" dirty="0"/>
            <a:t>Zajistíme upgrade stávajícího řešení</a:t>
          </a:r>
        </a:p>
      </dsp:txBody>
      <dsp:txXfrm>
        <a:off x="6287903" y="3106839"/>
        <a:ext cx="1513530" cy="93974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>
            <a:extLst>
              <a:ext uri="{FF2B5EF4-FFF2-40B4-BE49-F238E27FC236}">
                <a16:creationId xmlns:a16="http://schemas.microsoft.com/office/drawing/2014/main" id="{41F79BB8-56A3-4DE8-8337-A7788A9423C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BAF69C32-E876-4EFB-9E81-03B13674DA7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59CA48-4389-4ABF-9447-232A6CA8894A}" type="datetimeFigureOut">
              <a:rPr lang="cs-CZ" smtClean="0"/>
              <a:t>08.11.2022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6D7011B3-5B10-4088-9B97-AE8E942E47E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ED0DD32-33D6-4A48-BB8F-030EA1F9776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7EE186-FCBA-43EA-AC5B-6F14CEFF562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01593486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20F065-6031-4389-A5FF-A3CF0B8D06C4}" type="datetimeFigureOut">
              <a:rPr lang="cs-CZ" smtClean="0"/>
              <a:t>08.11.2022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853EA1-8944-4D1F-AF91-C9792C4511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5803077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Obrázek 15">
            <a:extLst>
              <a:ext uri="{FF2B5EF4-FFF2-40B4-BE49-F238E27FC236}">
                <a16:creationId xmlns:a16="http://schemas.microsoft.com/office/drawing/2014/main" id="{F2C0427E-2BA7-49EE-A5CD-B106CCD6B82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3" name="Zástupný symbol pro text 9">
            <a:extLst>
              <a:ext uri="{FF2B5EF4-FFF2-40B4-BE49-F238E27FC236}">
                <a16:creationId xmlns:a16="http://schemas.microsoft.com/office/drawing/2014/main" id="{6BB46A85-F35B-4F70-B11D-4736C29B51F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88975" y="2532875"/>
            <a:ext cx="6789738" cy="1162050"/>
          </a:xfrm>
          <a:prstGeom prst="rect">
            <a:avLst/>
          </a:prstGeom>
        </p:spPr>
        <p:txBody>
          <a:bodyPr/>
          <a:lstStyle>
            <a:lvl1pPr marL="0" indent="0">
              <a:lnSpc>
                <a:spcPct val="90000"/>
              </a:lnSpc>
              <a:buNone/>
              <a:defRPr sz="44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cs-CZ" dirty="0"/>
              <a:t>prezentace ve třech řádcích</a:t>
            </a:r>
          </a:p>
        </p:txBody>
      </p:sp>
      <p:sp>
        <p:nvSpPr>
          <p:cNvPr id="14" name="Zástupný symbol pro text 7">
            <a:extLst>
              <a:ext uri="{FF2B5EF4-FFF2-40B4-BE49-F238E27FC236}">
                <a16:creationId xmlns:a16="http://schemas.microsoft.com/office/drawing/2014/main" id="{634F4884-9A0B-4B83-BCB1-DAE0451DCDA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04959" y="1961128"/>
            <a:ext cx="6742113" cy="627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400" b="1" i="0" baseline="0">
                <a:solidFill>
                  <a:srgbClr val="FB5271"/>
                </a:solidFill>
                <a:latin typeface="Arial" panose="020B0604020202020204" pitchFamily="34" charset="0"/>
              </a:defRPr>
            </a:lvl1pPr>
          </a:lstStyle>
          <a:p>
            <a:r>
              <a:rPr lang="cs-CZ" dirty="0"/>
              <a:t>Nadpis </a:t>
            </a:r>
            <a:r>
              <a:rPr lang="cs-CZ" dirty="0" err="1"/>
              <a:t>powerpointové</a:t>
            </a:r>
            <a:endParaRPr lang="cs-CZ" dirty="0"/>
          </a:p>
        </p:txBody>
      </p:sp>
      <p:sp>
        <p:nvSpPr>
          <p:cNvPr id="7" name="Zástupný symbol pro text 7">
            <a:extLst>
              <a:ext uri="{FF2B5EF4-FFF2-40B4-BE49-F238E27FC236}">
                <a16:creationId xmlns:a16="http://schemas.microsoft.com/office/drawing/2014/main" id="{D6B5145A-9508-4E4F-B3F4-3219975D9B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44717" y="5932067"/>
            <a:ext cx="2883368" cy="760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16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cs-CZ" dirty="0"/>
              <a:t>Autor</a:t>
            </a:r>
            <a:br>
              <a:rPr lang="cs-CZ" dirty="0"/>
            </a:br>
            <a:endParaRPr lang="cs-CZ" dirty="0"/>
          </a:p>
        </p:txBody>
      </p:sp>
      <p:sp>
        <p:nvSpPr>
          <p:cNvPr id="6" name="Zástupný symbol pro text 7">
            <a:extLst>
              <a:ext uri="{FF2B5EF4-FFF2-40B4-BE49-F238E27FC236}">
                <a16:creationId xmlns:a16="http://schemas.microsoft.com/office/drawing/2014/main" id="{62DDB77A-459A-44D9-A638-CC97AACDB5B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339062" y="5926797"/>
            <a:ext cx="2883368" cy="760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cs-CZ" dirty="0"/>
              <a:t>Příležitost </a:t>
            </a:r>
            <a:br>
              <a:rPr lang="cs-CZ" dirty="0"/>
            </a:br>
            <a:endParaRPr lang="cs-CZ" dirty="0"/>
          </a:p>
        </p:txBody>
      </p:sp>
      <p:sp>
        <p:nvSpPr>
          <p:cNvPr id="8" name="Zástupný symbol pro text 7">
            <a:extLst>
              <a:ext uri="{FF2B5EF4-FFF2-40B4-BE49-F238E27FC236}">
                <a16:creationId xmlns:a16="http://schemas.microsoft.com/office/drawing/2014/main" id="{6C32C8DA-B9AE-43C7-A103-E830BD5061B9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8944464" y="5932067"/>
            <a:ext cx="2883368" cy="760976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r">
              <a:buNone/>
              <a:defRPr sz="1600" b="1" i="0" baseline="0">
                <a:solidFill>
                  <a:schemeClr val="bg1"/>
                </a:solidFill>
                <a:latin typeface="Arial" panose="020B0604020202020204" pitchFamily="34" charset="0"/>
              </a:defRPr>
            </a:lvl1pPr>
          </a:lstStyle>
          <a:p>
            <a:r>
              <a:rPr lang="cs-CZ" dirty="0"/>
              <a:t>Datum </a:t>
            </a:r>
            <a:br>
              <a:rPr lang="cs-CZ" dirty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0671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11094-511F-4164-8B16-47B4F5144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490" y="1955968"/>
            <a:ext cx="10933309" cy="666119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F732D0-B3BD-40E0-950B-C9CCCF071C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1" y="2876689"/>
            <a:ext cx="10933309" cy="2016259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číslo snímku 6">
            <a:extLst>
              <a:ext uri="{FF2B5EF4-FFF2-40B4-BE49-F238E27FC236}">
                <a16:creationId xmlns:a16="http://schemas.microsoft.com/office/drawing/2014/main" id="{8B4B78FC-8D0B-4213-A420-6CEEFBC111C2}"/>
              </a:ext>
            </a:extLst>
          </p:cNvPr>
          <p:cNvSpPr txBox="1">
            <a:spLocks/>
          </p:cNvSpPr>
          <p:nvPr userDrawn="1"/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2400" kern="1200">
                <a:solidFill>
                  <a:srgbClr val="1D34F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16318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8EA4231B-FD8C-4C99-9D9B-80597DB0FD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56499" y="2749255"/>
            <a:ext cx="5089849" cy="344040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obsah 5">
            <a:extLst>
              <a:ext uri="{FF2B5EF4-FFF2-40B4-BE49-F238E27FC236}">
                <a16:creationId xmlns:a16="http://schemas.microsoft.com/office/drawing/2014/main" id="{4250DB47-0D3B-4372-97D2-1569DC4A0C9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646348" y="2749254"/>
            <a:ext cx="5183188" cy="344040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11" name="Nadpis 1">
            <a:extLst>
              <a:ext uri="{FF2B5EF4-FFF2-40B4-BE49-F238E27FC236}">
                <a16:creationId xmlns:a16="http://schemas.microsoft.com/office/drawing/2014/main" id="{AB82A1A7-6BCD-4031-9F64-2FFF939C3145}"/>
              </a:ext>
            </a:extLst>
          </p:cNvPr>
          <p:cNvSpPr txBox="1">
            <a:spLocks/>
          </p:cNvSpPr>
          <p:nvPr userDrawn="1"/>
        </p:nvSpPr>
        <p:spPr>
          <a:xfrm>
            <a:off x="714165" y="1946726"/>
            <a:ext cx="10933309" cy="666119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rgbClr val="1D34FD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8" name="Zástupný symbol pro číslo snímku 6">
            <a:extLst>
              <a:ext uri="{FF2B5EF4-FFF2-40B4-BE49-F238E27FC236}">
                <a16:creationId xmlns:a16="http://schemas.microsoft.com/office/drawing/2014/main" id="{8275F84D-8AAD-4BE2-A553-49D8CAAF28AC}"/>
              </a:ext>
            </a:extLst>
          </p:cNvPr>
          <p:cNvSpPr txBox="1">
            <a:spLocks/>
          </p:cNvSpPr>
          <p:nvPr userDrawn="1"/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cs-CZ"/>
            </a:defPPr>
            <a:lvl1pPr marL="0" algn="l" defTabSz="914400" rtl="0" eaLnBrk="1" latinLnBrk="0" hangingPunct="1">
              <a:defRPr sz="2400" kern="1200">
                <a:solidFill>
                  <a:srgbClr val="1D34FD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774678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11094-511F-4164-8B16-47B4F5144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491" y="1955968"/>
            <a:ext cx="5974254" cy="666119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F732D0-B3BD-40E0-950B-C9CCCF071C7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0492" y="2876689"/>
            <a:ext cx="5974254" cy="3384832"/>
          </a:xfrm>
        </p:spPr>
        <p:txBody>
          <a:bodyPr/>
          <a:lstStyle>
            <a:lvl1pPr marL="0" indent="0" algn="just">
              <a:lnSpc>
                <a:spcPct val="150000"/>
              </a:lnSpc>
              <a:buNone/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cs-CZ" dirty="0" err="1"/>
              <a:t>Lorem</a:t>
            </a:r>
            <a:r>
              <a:rPr lang="cs-CZ" dirty="0"/>
              <a:t> </a:t>
            </a:r>
            <a:r>
              <a:rPr lang="cs-CZ" dirty="0" err="1"/>
              <a:t>ipsum</a:t>
            </a:r>
            <a:r>
              <a:rPr lang="cs-CZ" dirty="0"/>
              <a:t> </a:t>
            </a:r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sit</a:t>
            </a:r>
            <a:r>
              <a:rPr lang="cs-CZ" dirty="0"/>
              <a:t> </a:t>
            </a:r>
            <a:r>
              <a:rPr lang="cs-CZ" dirty="0" err="1"/>
              <a:t>amet</a:t>
            </a:r>
            <a:r>
              <a:rPr lang="cs-CZ" dirty="0"/>
              <a:t>, </a:t>
            </a:r>
            <a:r>
              <a:rPr lang="cs-CZ" dirty="0" err="1"/>
              <a:t>consectetuer</a:t>
            </a:r>
            <a:r>
              <a:rPr lang="cs-CZ" dirty="0"/>
              <a:t> </a:t>
            </a:r>
            <a:r>
              <a:rPr lang="cs-CZ" dirty="0" err="1"/>
              <a:t>adipiscing</a:t>
            </a:r>
            <a:r>
              <a:rPr lang="cs-CZ" dirty="0"/>
              <a:t> elit. </a:t>
            </a:r>
            <a:r>
              <a:rPr lang="cs-CZ" dirty="0" err="1"/>
              <a:t>Maecenas</a:t>
            </a:r>
            <a:r>
              <a:rPr lang="cs-CZ" dirty="0"/>
              <a:t> </a:t>
            </a:r>
            <a:r>
              <a:rPr lang="cs-CZ" dirty="0" err="1"/>
              <a:t>porttitor</a:t>
            </a:r>
            <a:r>
              <a:rPr lang="cs-CZ" dirty="0"/>
              <a:t> </a:t>
            </a:r>
            <a:r>
              <a:rPr lang="cs-CZ" dirty="0" err="1"/>
              <a:t>congue</a:t>
            </a:r>
            <a:r>
              <a:rPr lang="cs-CZ" dirty="0"/>
              <a:t> </a:t>
            </a:r>
            <a:r>
              <a:rPr lang="cs-CZ" dirty="0" err="1"/>
              <a:t>massa</a:t>
            </a:r>
            <a:r>
              <a:rPr lang="cs-CZ" dirty="0"/>
              <a:t>. </a:t>
            </a:r>
            <a:r>
              <a:rPr lang="cs-CZ" dirty="0" err="1"/>
              <a:t>Fusce</a:t>
            </a:r>
            <a:r>
              <a:rPr lang="cs-CZ" dirty="0"/>
              <a:t> </a:t>
            </a:r>
            <a:r>
              <a:rPr lang="cs-CZ" dirty="0" err="1"/>
              <a:t>posuere</a:t>
            </a:r>
            <a:r>
              <a:rPr lang="cs-CZ" dirty="0"/>
              <a:t>, </a:t>
            </a:r>
            <a:r>
              <a:rPr lang="cs-CZ" dirty="0" err="1"/>
              <a:t>magna</a:t>
            </a:r>
            <a:r>
              <a:rPr lang="cs-CZ" dirty="0"/>
              <a:t> sed </a:t>
            </a:r>
            <a:r>
              <a:rPr lang="cs-CZ" dirty="0" err="1"/>
              <a:t>pulvinar</a:t>
            </a:r>
            <a:r>
              <a:rPr lang="cs-CZ" dirty="0"/>
              <a:t> </a:t>
            </a:r>
            <a:r>
              <a:rPr lang="cs-CZ" dirty="0" err="1"/>
              <a:t>ultricies</a:t>
            </a:r>
            <a:r>
              <a:rPr lang="cs-CZ" dirty="0"/>
              <a:t>, </a:t>
            </a:r>
            <a:r>
              <a:rPr lang="cs-CZ" dirty="0" err="1"/>
              <a:t>purus</a:t>
            </a:r>
            <a:r>
              <a:rPr lang="cs-CZ" dirty="0"/>
              <a:t> </a:t>
            </a:r>
            <a:r>
              <a:rPr lang="cs-CZ" dirty="0" err="1"/>
              <a:t>lectus</a:t>
            </a:r>
            <a:r>
              <a:rPr lang="cs-CZ" dirty="0"/>
              <a:t> </a:t>
            </a:r>
            <a:r>
              <a:rPr lang="cs-CZ" dirty="0" err="1"/>
              <a:t>malesuadalibero</a:t>
            </a:r>
            <a:r>
              <a:rPr lang="cs-CZ" dirty="0"/>
              <a:t>, </a:t>
            </a:r>
            <a:r>
              <a:rPr lang="cs-CZ" dirty="0" err="1"/>
              <a:t>sit</a:t>
            </a:r>
            <a:r>
              <a:rPr lang="cs-CZ" dirty="0"/>
              <a:t> </a:t>
            </a:r>
            <a:r>
              <a:rPr lang="cs-CZ" dirty="0" err="1"/>
              <a:t>amet</a:t>
            </a:r>
            <a:r>
              <a:rPr lang="cs-CZ" dirty="0"/>
              <a:t> </a:t>
            </a:r>
            <a:r>
              <a:rPr lang="cs-CZ" dirty="0" err="1"/>
              <a:t>commodo</a:t>
            </a:r>
            <a:r>
              <a:rPr lang="cs-CZ" dirty="0"/>
              <a:t> </a:t>
            </a:r>
            <a:r>
              <a:rPr lang="cs-CZ" dirty="0" err="1"/>
              <a:t>magna</a:t>
            </a:r>
            <a:r>
              <a:rPr lang="cs-CZ" dirty="0"/>
              <a:t> </a:t>
            </a:r>
            <a:r>
              <a:rPr lang="cs-CZ" dirty="0" err="1"/>
              <a:t>Lorem</a:t>
            </a:r>
            <a:r>
              <a:rPr lang="cs-CZ" dirty="0"/>
              <a:t> </a:t>
            </a:r>
            <a:r>
              <a:rPr lang="cs-CZ" dirty="0" err="1"/>
              <a:t>ipsum</a:t>
            </a:r>
            <a:r>
              <a:rPr lang="cs-CZ" dirty="0"/>
              <a:t> </a:t>
            </a:r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sit</a:t>
            </a:r>
            <a:r>
              <a:rPr lang="cs-CZ" dirty="0"/>
              <a:t> </a:t>
            </a:r>
            <a:r>
              <a:rPr lang="cs-CZ" dirty="0" err="1"/>
              <a:t>amet</a:t>
            </a:r>
            <a:r>
              <a:rPr lang="cs-CZ" dirty="0"/>
              <a:t>, </a:t>
            </a:r>
            <a:r>
              <a:rPr lang="cs-CZ" dirty="0" err="1"/>
              <a:t>consectetuer</a:t>
            </a:r>
            <a:r>
              <a:rPr lang="cs-CZ" dirty="0"/>
              <a:t> </a:t>
            </a:r>
            <a:r>
              <a:rPr lang="cs-CZ" dirty="0" err="1"/>
              <a:t>adipiscing</a:t>
            </a:r>
            <a:r>
              <a:rPr lang="cs-CZ" dirty="0"/>
              <a:t> elit. </a:t>
            </a:r>
            <a:r>
              <a:rPr lang="cs-CZ" dirty="0" err="1"/>
              <a:t>Maecenas</a:t>
            </a:r>
            <a:r>
              <a:rPr lang="cs-CZ" dirty="0"/>
              <a:t> </a:t>
            </a:r>
            <a:r>
              <a:rPr lang="cs-CZ" dirty="0" err="1"/>
              <a:t>porttitor</a:t>
            </a:r>
            <a:r>
              <a:rPr lang="cs-CZ" dirty="0"/>
              <a:t> </a:t>
            </a:r>
            <a:r>
              <a:rPr lang="cs-CZ" dirty="0" err="1"/>
              <a:t>congue</a:t>
            </a:r>
            <a:r>
              <a:rPr lang="cs-CZ" dirty="0"/>
              <a:t> </a:t>
            </a:r>
            <a:r>
              <a:rPr lang="cs-CZ" dirty="0" err="1"/>
              <a:t>massa</a:t>
            </a:r>
            <a:r>
              <a:rPr lang="cs-CZ" dirty="0"/>
              <a:t>. </a:t>
            </a:r>
            <a:r>
              <a:rPr lang="cs-CZ" dirty="0" err="1"/>
              <a:t>Fusce</a:t>
            </a:r>
            <a:r>
              <a:rPr lang="cs-CZ" dirty="0"/>
              <a:t> </a:t>
            </a:r>
            <a:r>
              <a:rPr lang="cs-CZ" dirty="0" err="1"/>
              <a:t>posuere</a:t>
            </a:r>
            <a:r>
              <a:rPr lang="cs-CZ" dirty="0"/>
              <a:t>, </a:t>
            </a:r>
            <a:r>
              <a:rPr lang="cs-CZ" dirty="0" err="1"/>
              <a:t>magna</a:t>
            </a:r>
            <a:r>
              <a:rPr lang="cs-CZ" dirty="0"/>
              <a:t> sed </a:t>
            </a:r>
            <a:r>
              <a:rPr lang="cs-CZ" dirty="0" err="1"/>
              <a:t>pulvinar</a:t>
            </a:r>
            <a:r>
              <a:rPr lang="cs-CZ" dirty="0"/>
              <a:t> </a:t>
            </a:r>
            <a:r>
              <a:rPr lang="cs-CZ" dirty="0" err="1"/>
              <a:t>ultricies</a:t>
            </a:r>
            <a:r>
              <a:rPr lang="cs-CZ" dirty="0"/>
              <a:t>, </a:t>
            </a:r>
            <a:r>
              <a:rPr lang="cs-CZ" dirty="0" err="1"/>
              <a:t>purus</a:t>
            </a:r>
            <a:r>
              <a:rPr lang="cs-CZ" dirty="0"/>
              <a:t> </a:t>
            </a:r>
            <a:r>
              <a:rPr lang="cs-CZ" dirty="0" err="1"/>
              <a:t>lectus</a:t>
            </a:r>
            <a:r>
              <a:rPr lang="cs-CZ" dirty="0"/>
              <a:t> </a:t>
            </a:r>
            <a:r>
              <a:rPr lang="cs-CZ" dirty="0" err="1"/>
              <a:t>malesuadalibero</a:t>
            </a:r>
            <a:r>
              <a:rPr lang="cs-CZ" dirty="0"/>
              <a:t>, </a:t>
            </a:r>
            <a:r>
              <a:rPr lang="cs-CZ" dirty="0" err="1"/>
              <a:t>sit</a:t>
            </a:r>
            <a:r>
              <a:rPr lang="cs-CZ" dirty="0"/>
              <a:t> </a:t>
            </a:r>
            <a:r>
              <a:rPr lang="cs-CZ" dirty="0" err="1"/>
              <a:t>amet</a:t>
            </a:r>
            <a:r>
              <a:rPr lang="cs-CZ" dirty="0"/>
              <a:t> </a:t>
            </a:r>
            <a:r>
              <a:rPr lang="cs-CZ" dirty="0" err="1"/>
              <a:t>commodo</a:t>
            </a:r>
            <a:endParaRPr lang="cs-CZ" dirty="0"/>
          </a:p>
          <a:p>
            <a:pPr lvl="0"/>
            <a:endParaRPr lang="cs-CZ" dirty="0"/>
          </a:p>
        </p:txBody>
      </p:sp>
      <p:sp>
        <p:nvSpPr>
          <p:cNvPr id="5" name="Zástupný symbol obrázku 3">
            <a:extLst>
              <a:ext uri="{FF2B5EF4-FFF2-40B4-BE49-F238E27FC236}">
                <a16:creationId xmlns:a16="http://schemas.microsoft.com/office/drawing/2014/main" id="{A64A225F-72C4-45E6-9EBB-24AAAD0364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87194" y="1276350"/>
            <a:ext cx="5204806" cy="558165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aseline="0">
                <a:solidFill>
                  <a:srgbClr val="1D34FE"/>
                </a:solidFill>
              </a:defRPr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1805DDFA-3AC0-4605-BF6A-4BD442F0B2F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707814" y="3154836"/>
            <a:ext cx="1671637" cy="1051404"/>
          </a:xfrm>
        </p:spPr>
        <p:txBody>
          <a:bodyPr/>
          <a:lstStyle>
            <a:lvl1pPr marL="0" indent="0">
              <a:buNone/>
              <a:defRPr sz="1800" b="1">
                <a:solidFill>
                  <a:srgbClr val="FB5271"/>
                </a:solidFill>
              </a:defRPr>
            </a:lvl1pPr>
          </a:lstStyle>
          <a:p>
            <a:pPr lvl="0"/>
            <a:r>
              <a:rPr lang="it-IT" dirty="0"/>
              <a:t>quunti voluptatia vel iur, samest</a:t>
            </a:r>
          </a:p>
          <a:p>
            <a:pPr lvl="0"/>
            <a:endParaRPr lang="cs-CZ" dirty="0"/>
          </a:p>
        </p:txBody>
      </p:sp>
      <p:sp>
        <p:nvSpPr>
          <p:cNvPr id="8" name="Zástupný symbol pro číslo snímku 6">
            <a:extLst>
              <a:ext uri="{FF2B5EF4-FFF2-40B4-BE49-F238E27FC236}">
                <a16:creationId xmlns:a16="http://schemas.microsoft.com/office/drawing/2014/main" id="{226BAD10-F4BD-4631-A6A2-FB55EB66A0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65186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11094-511F-4164-8B16-47B4F5144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491" y="1955968"/>
            <a:ext cx="5974254" cy="666119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F732D0-B3BD-40E0-950B-C9CCCF071C7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0490" y="2622088"/>
            <a:ext cx="5974253" cy="3602866"/>
          </a:xfrm>
        </p:spPr>
        <p:txBody>
          <a:bodyPr numCol="2" spcCol="432000">
            <a:normAutofit/>
          </a:bodyPr>
          <a:lstStyle>
            <a:lvl1pPr marL="0" indent="0" algn="just">
              <a:lnSpc>
                <a:spcPct val="150000"/>
              </a:lnSpc>
              <a:buNone/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cs-CZ" dirty="0" err="1"/>
              <a:t>Lorem</a:t>
            </a:r>
            <a:r>
              <a:rPr lang="cs-CZ" dirty="0"/>
              <a:t> </a:t>
            </a:r>
            <a:r>
              <a:rPr lang="cs-CZ" dirty="0" err="1"/>
              <a:t>ipsum</a:t>
            </a:r>
            <a:r>
              <a:rPr lang="cs-CZ" dirty="0"/>
              <a:t> </a:t>
            </a:r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sit</a:t>
            </a:r>
            <a:r>
              <a:rPr lang="cs-CZ" dirty="0"/>
              <a:t> </a:t>
            </a:r>
            <a:r>
              <a:rPr lang="cs-CZ" dirty="0" err="1"/>
              <a:t>amet</a:t>
            </a:r>
            <a:r>
              <a:rPr lang="cs-CZ" dirty="0"/>
              <a:t>, </a:t>
            </a:r>
            <a:r>
              <a:rPr lang="cs-CZ" dirty="0" err="1"/>
              <a:t>consectetuer</a:t>
            </a:r>
            <a:r>
              <a:rPr lang="cs-CZ" dirty="0"/>
              <a:t> </a:t>
            </a:r>
            <a:r>
              <a:rPr lang="cs-CZ" dirty="0" err="1"/>
              <a:t>adipiscing</a:t>
            </a:r>
            <a:r>
              <a:rPr lang="cs-CZ" dirty="0"/>
              <a:t> elit. </a:t>
            </a:r>
            <a:r>
              <a:rPr lang="cs-CZ" dirty="0" err="1"/>
              <a:t>Maecenas</a:t>
            </a:r>
            <a:r>
              <a:rPr lang="cs-CZ" dirty="0"/>
              <a:t> </a:t>
            </a:r>
            <a:r>
              <a:rPr lang="cs-CZ" dirty="0" err="1"/>
              <a:t>porttitor</a:t>
            </a:r>
            <a:r>
              <a:rPr lang="cs-CZ" dirty="0"/>
              <a:t> </a:t>
            </a:r>
            <a:r>
              <a:rPr lang="cs-CZ" dirty="0" err="1"/>
              <a:t>congue</a:t>
            </a:r>
            <a:r>
              <a:rPr lang="cs-CZ" dirty="0"/>
              <a:t> </a:t>
            </a:r>
            <a:r>
              <a:rPr lang="cs-CZ" dirty="0" err="1"/>
              <a:t>massa</a:t>
            </a:r>
            <a:r>
              <a:rPr lang="cs-CZ" dirty="0"/>
              <a:t>. </a:t>
            </a:r>
            <a:r>
              <a:rPr lang="cs-CZ" dirty="0" err="1"/>
              <a:t>Fusce</a:t>
            </a:r>
            <a:r>
              <a:rPr lang="cs-CZ" dirty="0"/>
              <a:t> </a:t>
            </a:r>
            <a:r>
              <a:rPr lang="cs-CZ" dirty="0" err="1"/>
              <a:t>posuere</a:t>
            </a:r>
            <a:r>
              <a:rPr lang="cs-CZ" dirty="0"/>
              <a:t>, </a:t>
            </a:r>
            <a:r>
              <a:rPr lang="cs-CZ" dirty="0" err="1"/>
              <a:t>magna</a:t>
            </a:r>
            <a:r>
              <a:rPr lang="cs-CZ" dirty="0"/>
              <a:t> sed </a:t>
            </a:r>
            <a:r>
              <a:rPr lang="cs-CZ" dirty="0" err="1"/>
              <a:t>pulvinar</a:t>
            </a:r>
            <a:r>
              <a:rPr lang="cs-CZ" dirty="0"/>
              <a:t> </a:t>
            </a:r>
            <a:r>
              <a:rPr lang="cs-CZ" dirty="0" err="1"/>
              <a:t>ultricies</a:t>
            </a:r>
            <a:r>
              <a:rPr lang="cs-CZ" dirty="0"/>
              <a:t>, </a:t>
            </a:r>
            <a:r>
              <a:rPr lang="cs-CZ" dirty="0" err="1"/>
              <a:t>purus</a:t>
            </a:r>
            <a:r>
              <a:rPr lang="cs-CZ" dirty="0"/>
              <a:t> </a:t>
            </a:r>
            <a:r>
              <a:rPr lang="cs-CZ" dirty="0" err="1"/>
              <a:t>lectus</a:t>
            </a:r>
            <a:r>
              <a:rPr lang="cs-CZ" dirty="0"/>
              <a:t> </a:t>
            </a:r>
            <a:r>
              <a:rPr lang="cs-CZ" dirty="0" err="1"/>
              <a:t>malesuadalibero</a:t>
            </a:r>
            <a:r>
              <a:rPr lang="cs-CZ" dirty="0"/>
              <a:t>, </a:t>
            </a:r>
            <a:r>
              <a:rPr lang="cs-CZ" dirty="0" err="1"/>
              <a:t>sit</a:t>
            </a:r>
            <a:r>
              <a:rPr lang="cs-CZ" dirty="0"/>
              <a:t>  </a:t>
            </a:r>
            <a:r>
              <a:rPr lang="cs-CZ" dirty="0" err="1"/>
              <a:t>consectetuer</a:t>
            </a:r>
            <a:r>
              <a:rPr lang="cs-CZ" dirty="0"/>
              <a:t> </a:t>
            </a:r>
            <a:r>
              <a:rPr lang="cs-CZ" dirty="0" err="1"/>
              <a:t>adipiscing</a:t>
            </a:r>
            <a:r>
              <a:rPr lang="cs-CZ" dirty="0"/>
              <a:t> elit. </a:t>
            </a:r>
            <a:r>
              <a:rPr lang="cs-CZ" dirty="0" err="1"/>
              <a:t>Maecenas</a:t>
            </a:r>
            <a:r>
              <a:rPr lang="cs-CZ" dirty="0"/>
              <a:t> </a:t>
            </a:r>
            <a:r>
              <a:rPr lang="cs-CZ" dirty="0" err="1"/>
              <a:t>porttitor</a:t>
            </a:r>
            <a:r>
              <a:rPr lang="cs-CZ" dirty="0"/>
              <a:t> </a:t>
            </a:r>
            <a:r>
              <a:rPr lang="cs-CZ" dirty="0" err="1"/>
              <a:t>congue</a:t>
            </a:r>
            <a:r>
              <a:rPr lang="cs-CZ" dirty="0"/>
              <a:t> </a:t>
            </a:r>
            <a:r>
              <a:rPr lang="cs-CZ" dirty="0" err="1"/>
              <a:t>massa</a:t>
            </a:r>
            <a:r>
              <a:rPr lang="cs-CZ" dirty="0"/>
              <a:t>. </a:t>
            </a:r>
            <a:r>
              <a:rPr lang="cs-CZ" dirty="0" err="1"/>
              <a:t>Fusce</a:t>
            </a:r>
            <a:r>
              <a:rPr lang="cs-CZ" dirty="0"/>
              <a:t> </a:t>
            </a:r>
            <a:r>
              <a:rPr lang="cs-CZ" dirty="0" err="1"/>
              <a:t>posuere</a:t>
            </a:r>
            <a:r>
              <a:rPr lang="cs-CZ" dirty="0"/>
              <a:t>, </a:t>
            </a:r>
            <a:r>
              <a:rPr lang="cs-CZ" dirty="0" err="1"/>
              <a:t>magna</a:t>
            </a:r>
            <a:r>
              <a:rPr lang="cs-CZ" dirty="0"/>
              <a:t> sed </a:t>
            </a:r>
            <a:r>
              <a:rPr lang="cs-CZ" dirty="0" err="1"/>
              <a:t>pulvinar</a:t>
            </a:r>
            <a:r>
              <a:rPr lang="cs-CZ" dirty="0"/>
              <a:t> </a:t>
            </a:r>
            <a:r>
              <a:rPr lang="cs-CZ" dirty="0" err="1"/>
              <a:t>ultricies</a:t>
            </a:r>
            <a:r>
              <a:rPr lang="cs-CZ" dirty="0"/>
              <a:t>, </a:t>
            </a:r>
            <a:r>
              <a:rPr lang="cs-CZ" dirty="0" err="1"/>
              <a:t>purus</a:t>
            </a:r>
            <a:r>
              <a:rPr lang="cs-CZ" dirty="0"/>
              <a:t> </a:t>
            </a:r>
            <a:r>
              <a:rPr lang="cs-CZ" dirty="0" err="1"/>
              <a:t>lectus</a:t>
            </a:r>
            <a:r>
              <a:rPr lang="cs-CZ" dirty="0"/>
              <a:t>.</a:t>
            </a:r>
          </a:p>
          <a:p>
            <a:pPr lvl="0"/>
            <a:endParaRPr lang="cs-CZ" dirty="0"/>
          </a:p>
        </p:txBody>
      </p:sp>
      <p:sp>
        <p:nvSpPr>
          <p:cNvPr id="5" name="Zástupný symbol obrázku 3">
            <a:extLst>
              <a:ext uri="{FF2B5EF4-FFF2-40B4-BE49-F238E27FC236}">
                <a16:creationId xmlns:a16="http://schemas.microsoft.com/office/drawing/2014/main" id="{A64A225F-72C4-45E6-9EBB-24AAAD03649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987194" y="1276350"/>
            <a:ext cx="5204806" cy="5581651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anchor="ctr" anchorCtr="0"/>
          <a:lstStyle>
            <a:lvl1pPr marL="0" indent="0" algn="ctr">
              <a:buNone/>
              <a:defRPr baseline="0">
                <a:solidFill>
                  <a:srgbClr val="1D34FE"/>
                </a:solidFill>
              </a:defRPr>
            </a:lvl1pPr>
          </a:lstStyle>
          <a:p>
            <a:r>
              <a:rPr lang="cs-CZ"/>
              <a:t>Kliknutím na ikonu přidáte obrázek.</a:t>
            </a:r>
            <a:endParaRPr 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1805DDFA-3AC0-4605-BF6A-4BD442F0B2F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707814" y="3154836"/>
            <a:ext cx="1671637" cy="1199115"/>
          </a:xfrm>
        </p:spPr>
        <p:txBody>
          <a:bodyPr/>
          <a:lstStyle>
            <a:lvl1pPr marL="0" indent="0">
              <a:buNone/>
              <a:defRPr sz="1800" b="1">
                <a:solidFill>
                  <a:srgbClr val="FB5271"/>
                </a:solidFill>
              </a:defRPr>
            </a:lvl1pPr>
          </a:lstStyle>
          <a:p>
            <a:pPr lvl="0"/>
            <a:r>
              <a:rPr lang="it-IT" dirty="0"/>
              <a:t>quunti voluptatia vel iur, samest</a:t>
            </a:r>
          </a:p>
          <a:p>
            <a:pPr lvl="0"/>
            <a:endParaRPr lang="cs-CZ" dirty="0"/>
          </a:p>
        </p:txBody>
      </p:sp>
      <p:sp>
        <p:nvSpPr>
          <p:cNvPr id="8" name="Zástupný symbol pro číslo snímku 6">
            <a:extLst>
              <a:ext uri="{FF2B5EF4-FFF2-40B4-BE49-F238E27FC236}">
                <a16:creationId xmlns:a16="http://schemas.microsoft.com/office/drawing/2014/main" id="{B662301A-4E30-446D-A484-5A00E132DD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783926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11094-511F-4164-8B16-47B4F5144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491" y="1955968"/>
            <a:ext cx="5974254" cy="666119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F732D0-B3BD-40E0-950B-C9CCCF071C7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0492" y="2876689"/>
            <a:ext cx="11558148" cy="3384832"/>
          </a:xfrm>
        </p:spPr>
        <p:txBody>
          <a:bodyPr/>
          <a:lstStyle>
            <a:lvl1pPr marL="0" indent="0" algn="just">
              <a:lnSpc>
                <a:spcPct val="150000"/>
              </a:lnSpc>
              <a:buNone/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lvl="0"/>
            <a:r>
              <a:rPr lang="cs-CZ" dirty="0" err="1"/>
              <a:t>Lorem</a:t>
            </a:r>
            <a:r>
              <a:rPr lang="cs-CZ" dirty="0"/>
              <a:t> </a:t>
            </a:r>
            <a:r>
              <a:rPr lang="cs-CZ" dirty="0" err="1"/>
              <a:t>ipsum</a:t>
            </a:r>
            <a:r>
              <a:rPr lang="cs-CZ" dirty="0"/>
              <a:t> </a:t>
            </a:r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sit</a:t>
            </a:r>
            <a:r>
              <a:rPr lang="cs-CZ" dirty="0"/>
              <a:t> </a:t>
            </a:r>
            <a:r>
              <a:rPr lang="cs-CZ" dirty="0" err="1"/>
              <a:t>amet</a:t>
            </a:r>
            <a:r>
              <a:rPr lang="cs-CZ" dirty="0"/>
              <a:t>, </a:t>
            </a:r>
            <a:r>
              <a:rPr lang="cs-CZ" dirty="0" err="1"/>
              <a:t>consectetuer</a:t>
            </a:r>
            <a:r>
              <a:rPr lang="cs-CZ" dirty="0"/>
              <a:t> </a:t>
            </a:r>
            <a:r>
              <a:rPr lang="cs-CZ" dirty="0" err="1"/>
              <a:t>adipiscing</a:t>
            </a:r>
            <a:r>
              <a:rPr lang="cs-CZ" dirty="0"/>
              <a:t> elit. </a:t>
            </a:r>
            <a:r>
              <a:rPr lang="cs-CZ" dirty="0" err="1"/>
              <a:t>Maecenas</a:t>
            </a:r>
            <a:r>
              <a:rPr lang="cs-CZ" dirty="0"/>
              <a:t> </a:t>
            </a:r>
            <a:r>
              <a:rPr lang="cs-CZ" dirty="0" err="1"/>
              <a:t>porttitor</a:t>
            </a:r>
            <a:r>
              <a:rPr lang="cs-CZ" dirty="0"/>
              <a:t> </a:t>
            </a:r>
            <a:r>
              <a:rPr lang="cs-CZ" dirty="0" err="1"/>
              <a:t>congue</a:t>
            </a:r>
            <a:r>
              <a:rPr lang="cs-CZ" dirty="0"/>
              <a:t> </a:t>
            </a:r>
            <a:r>
              <a:rPr lang="cs-CZ" dirty="0" err="1"/>
              <a:t>massa</a:t>
            </a:r>
            <a:r>
              <a:rPr lang="cs-CZ" dirty="0"/>
              <a:t>. </a:t>
            </a:r>
            <a:r>
              <a:rPr lang="cs-CZ" dirty="0" err="1"/>
              <a:t>Fusce</a:t>
            </a:r>
            <a:r>
              <a:rPr lang="cs-CZ" dirty="0"/>
              <a:t> </a:t>
            </a:r>
            <a:r>
              <a:rPr lang="cs-CZ" dirty="0" err="1"/>
              <a:t>posuere</a:t>
            </a:r>
            <a:r>
              <a:rPr lang="cs-CZ" dirty="0"/>
              <a:t>, </a:t>
            </a:r>
            <a:r>
              <a:rPr lang="cs-CZ" dirty="0" err="1"/>
              <a:t>magna</a:t>
            </a:r>
            <a:r>
              <a:rPr lang="cs-CZ" dirty="0"/>
              <a:t> sed </a:t>
            </a:r>
            <a:r>
              <a:rPr lang="cs-CZ" dirty="0" err="1"/>
              <a:t>pulvinar</a:t>
            </a:r>
            <a:r>
              <a:rPr lang="cs-CZ" dirty="0"/>
              <a:t> </a:t>
            </a:r>
            <a:r>
              <a:rPr lang="cs-CZ" dirty="0" err="1"/>
              <a:t>ultricies</a:t>
            </a:r>
            <a:r>
              <a:rPr lang="cs-CZ" dirty="0"/>
              <a:t>, </a:t>
            </a:r>
            <a:r>
              <a:rPr lang="cs-CZ" dirty="0" err="1"/>
              <a:t>purus</a:t>
            </a:r>
            <a:r>
              <a:rPr lang="cs-CZ" dirty="0"/>
              <a:t> </a:t>
            </a:r>
            <a:r>
              <a:rPr lang="cs-CZ" dirty="0" err="1"/>
              <a:t>lectus</a:t>
            </a:r>
            <a:r>
              <a:rPr lang="cs-CZ" dirty="0"/>
              <a:t> </a:t>
            </a:r>
            <a:r>
              <a:rPr lang="cs-CZ" dirty="0" err="1"/>
              <a:t>malesuadalibero</a:t>
            </a:r>
            <a:r>
              <a:rPr lang="cs-CZ" dirty="0"/>
              <a:t>, </a:t>
            </a:r>
            <a:r>
              <a:rPr lang="cs-CZ" dirty="0" err="1"/>
              <a:t>sit</a:t>
            </a:r>
            <a:r>
              <a:rPr lang="cs-CZ" dirty="0"/>
              <a:t> </a:t>
            </a:r>
            <a:r>
              <a:rPr lang="cs-CZ" dirty="0" err="1"/>
              <a:t>amet</a:t>
            </a:r>
            <a:r>
              <a:rPr lang="cs-CZ" dirty="0"/>
              <a:t> </a:t>
            </a:r>
            <a:r>
              <a:rPr lang="cs-CZ" dirty="0" err="1"/>
              <a:t>commodo</a:t>
            </a:r>
            <a:r>
              <a:rPr lang="cs-CZ" dirty="0"/>
              <a:t> </a:t>
            </a:r>
            <a:r>
              <a:rPr lang="cs-CZ" dirty="0" err="1"/>
              <a:t>magna</a:t>
            </a:r>
            <a:r>
              <a:rPr lang="cs-CZ" dirty="0"/>
              <a:t> </a:t>
            </a:r>
            <a:r>
              <a:rPr lang="cs-CZ" dirty="0" err="1"/>
              <a:t>Lorem</a:t>
            </a:r>
            <a:r>
              <a:rPr lang="cs-CZ" dirty="0"/>
              <a:t> </a:t>
            </a:r>
            <a:r>
              <a:rPr lang="cs-CZ" dirty="0" err="1"/>
              <a:t>ipsum</a:t>
            </a:r>
            <a:r>
              <a:rPr lang="cs-CZ" dirty="0"/>
              <a:t> </a:t>
            </a:r>
            <a:r>
              <a:rPr lang="cs-CZ" dirty="0" err="1"/>
              <a:t>dolor</a:t>
            </a:r>
            <a:r>
              <a:rPr lang="cs-CZ" dirty="0"/>
              <a:t> </a:t>
            </a:r>
            <a:r>
              <a:rPr lang="cs-CZ" dirty="0" err="1"/>
              <a:t>sit</a:t>
            </a:r>
            <a:r>
              <a:rPr lang="cs-CZ" dirty="0"/>
              <a:t> </a:t>
            </a:r>
            <a:r>
              <a:rPr lang="cs-CZ" dirty="0" err="1"/>
              <a:t>amet</a:t>
            </a:r>
            <a:r>
              <a:rPr lang="cs-CZ" dirty="0"/>
              <a:t>, </a:t>
            </a:r>
            <a:r>
              <a:rPr lang="cs-CZ" dirty="0" err="1"/>
              <a:t>consectetuer</a:t>
            </a:r>
            <a:r>
              <a:rPr lang="cs-CZ" dirty="0"/>
              <a:t> </a:t>
            </a:r>
            <a:r>
              <a:rPr lang="cs-CZ" dirty="0" err="1"/>
              <a:t>adipiscing</a:t>
            </a:r>
            <a:r>
              <a:rPr lang="cs-CZ" dirty="0"/>
              <a:t> elit. </a:t>
            </a:r>
            <a:r>
              <a:rPr lang="cs-CZ" dirty="0" err="1"/>
              <a:t>Maecenas</a:t>
            </a:r>
            <a:r>
              <a:rPr lang="cs-CZ" dirty="0"/>
              <a:t> </a:t>
            </a:r>
            <a:r>
              <a:rPr lang="cs-CZ" dirty="0" err="1"/>
              <a:t>porttitor</a:t>
            </a:r>
            <a:r>
              <a:rPr lang="cs-CZ" dirty="0"/>
              <a:t> </a:t>
            </a:r>
            <a:r>
              <a:rPr lang="cs-CZ" dirty="0" err="1"/>
              <a:t>congue</a:t>
            </a:r>
            <a:r>
              <a:rPr lang="cs-CZ" dirty="0"/>
              <a:t> </a:t>
            </a:r>
            <a:r>
              <a:rPr lang="cs-CZ" dirty="0" err="1"/>
              <a:t>massa</a:t>
            </a:r>
            <a:r>
              <a:rPr lang="cs-CZ" dirty="0"/>
              <a:t>. </a:t>
            </a:r>
            <a:r>
              <a:rPr lang="cs-CZ" dirty="0" err="1"/>
              <a:t>Fusce</a:t>
            </a:r>
            <a:r>
              <a:rPr lang="cs-CZ" dirty="0"/>
              <a:t> </a:t>
            </a:r>
            <a:r>
              <a:rPr lang="cs-CZ" dirty="0" err="1"/>
              <a:t>posuere</a:t>
            </a:r>
            <a:r>
              <a:rPr lang="cs-CZ" dirty="0"/>
              <a:t>, </a:t>
            </a:r>
            <a:r>
              <a:rPr lang="cs-CZ" dirty="0" err="1"/>
              <a:t>magna</a:t>
            </a:r>
            <a:r>
              <a:rPr lang="cs-CZ" dirty="0"/>
              <a:t> sed </a:t>
            </a:r>
            <a:r>
              <a:rPr lang="cs-CZ" dirty="0" err="1"/>
              <a:t>pulvinar</a:t>
            </a:r>
            <a:r>
              <a:rPr lang="cs-CZ" dirty="0"/>
              <a:t> </a:t>
            </a:r>
            <a:r>
              <a:rPr lang="cs-CZ" dirty="0" err="1"/>
              <a:t>ultricies</a:t>
            </a:r>
            <a:r>
              <a:rPr lang="cs-CZ" dirty="0"/>
              <a:t>, </a:t>
            </a:r>
            <a:r>
              <a:rPr lang="cs-CZ" dirty="0" err="1"/>
              <a:t>purus</a:t>
            </a:r>
            <a:r>
              <a:rPr lang="cs-CZ" dirty="0"/>
              <a:t> </a:t>
            </a:r>
            <a:r>
              <a:rPr lang="cs-CZ" dirty="0" err="1"/>
              <a:t>lectus</a:t>
            </a:r>
            <a:r>
              <a:rPr lang="cs-CZ" dirty="0"/>
              <a:t> </a:t>
            </a:r>
            <a:r>
              <a:rPr lang="cs-CZ" dirty="0" err="1"/>
              <a:t>malesuadalibero</a:t>
            </a:r>
            <a:r>
              <a:rPr lang="cs-CZ" dirty="0"/>
              <a:t>, </a:t>
            </a:r>
            <a:r>
              <a:rPr lang="cs-CZ" dirty="0" err="1"/>
              <a:t>sit</a:t>
            </a:r>
            <a:r>
              <a:rPr lang="cs-CZ" dirty="0"/>
              <a:t> </a:t>
            </a:r>
            <a:r>
              <a:rPr lang="cs-CZ" dirty="0" err="1"/>
              <a:t>amet</a:t>
            </a:r>
            <a:r>
              <a:rPr lang="cs-CZ" dirty="0"/>
              <a:t> </a:t>
            </a:r>
            <a:r>
              <a:rPr lang="cs-CZ" dirty="0" err="1"/>
              <a:t>commodo</a:t>
            </a:r>
            <a:endParaRPr lang="cs-CZ" dirty="0"/>
          </a:p>
          <a:p>
            <a:pPr lvl="0"/>
            <a:endParaRPr lang="cs-CZ" dirty="0"/>
          </a:p>
        </p:txBody>
      </p:sp>
      <p:sp>
        <p:nvSpPr>
          <p:cNvPr id="5" name="Zástupný symbol pro číslo snímku 6">
            <a:extLst>
              <a:ext uri="{FF2B5EF4-FFF2-40B4-BE49-F238E27FC236}">
                <a16:creationId xmlns:a16="http://schemas.microsoft.com/office/drawing/2014/main" id="{4B1D701B-96E8-4040-B48E-D21E34B267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257566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111094-511F-4164-8B16-47B4F514408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0491" y="1955968"/>
            <a:ext cx="5974254" cy="666119"/>
          </a:xfrm>
        </p:spPr>
        <p:txBody>
          <a:bodyPr/>
          <a:lstStyle>
            <a:lvl1pPr>
              <a:defRPr b="1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 dirty="0"/>
              <a:t>Nadpis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BF732D0-B3BD-40E0-950B-C9CCCF071C76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420492" y="2876689"/>
            <a:ext cx="11558148" cy="3179453"/>
          </a:xfrm>
        </p:spPr>
        <p:txBody>
          <a:bodyPr numCol="2" spcCol="432000"/>
          <a:lstStyle>
            <a:lvl1pPr marL="0" marR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1800"/>
            </a:lvl1pPr>
            <a:lvl2pPr>
              <a:defRPr sz="1800"/>
            </a:lvl2pPr>
            <a:lvl3pPr>
              <a:defRPr sz="1800"/>
            </a:lvl3pPr>
          </a:lstStyle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/>
              <a:t>Text dva sloupce 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/>
              <a:t>Text dva sloupce</a:t>
            </a:r>
          </a:p>
          <a:p>
            <a:pPr marL="0" marR="0" lvl="0" indent="0" algn="just" defTabSz="914400" rtl="0" eaLnBrk="1" fontAlgn="auto" latinLnBrk="0" hangingPunct="1">
              <a:lnSpc>
                <a:spcPct val="15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cs-CZ" dirty="0"/>
              <a:t>Text dva sloupce</a:t>
            </a:r>
          </a:p>
          <a:p>
            <a:pPr lvl="0"/>
            <a:endParaRPr lang="cs-CZ" dirty="0"/>
          </a:p>
          <a:p>
            <a:pPr lvl="0"/>
            <a:endParaRPr lang="cs-CZ" dirty="0"/>
          </a:p>
        </p:txBody>
      </p:sp>
      <p:sp>
        <p:nvSpPr>
          <p:cNvPr id="5" name="Zástupný symbol pro číslo snímku 6">
            <a:extLst>
              <a:ext uri="{FF2B5EF4-FFF2-40B4-BE49-F238E27FC236}">
                <a16:creationId xmlns:a16="http://schemas.microsoft.com/office/drawing/2014/main" id="{8B072FF3-4E07-4267-9B78-94E2445F4C0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23485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CB32875-70EF-4AC0-A134-D3ADB7F6A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446CB49-0820-42B6-89CD-DB2F488132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14163" y="2990155"/>
            <a:ext cx="5305637" cy="3186808"/>
          </a:xfrm>
        </p:spPr>
        <p:txBody>
          <a:bodyPr>
            <a:normAutofit/>
          </a:bodyPr>
          <a:lstStyle>
            <a:lvl1pPr algn="just">
              <a:defRPr sz="1800"/>
            </a:lvl1pPr>
            <a:lvl2pPr algn="just">
              <a:defRPr sz="1800"/>
            </a:lvl2pPr>
            <a:lvl3pPr algn="just">
              <a:defRPr sz="1800"/>
            </a:lvl3pPr>
            <a:lvl4pPr algn="just">
              <a:defRPr sz="1800"/>
            </a:lvl4pPr>
            <a:lvl5pPr algn="just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obsah 3">
            <a:extLst>
              <a:ext uri="{FF2B5EF4-FFF2-40B4-BE49-F238E27FC236}">
                <a16:creationId xmlns:a16="http://schemas.microsoft.com/office/drawing/2014/main" id="{D5AE63F4-D13D-45EC-AD15-5C66EBE0A64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19800" y="2990153"/>
            <a:ext cx="5334000" cy="3186809"/>
          </a:xfrm>
        </p:spPr>
        <p:txBody>
          <a:bodyPr>
            <a:normAutofit/>
          </a:bodyPr>
          <a:lstStyle>
            <a:lvl1pPr algn="just">
              <a:defRPr sz="1800"/>
            </a:lvl1pPr>
            <a:lvl2pPr algn="just">
              <a:defRPr sz="1800"/>
            </a:lvl2pPr>
            <a:lvl3pPr algn="just">
              <a:defRPr sz="1800"/>
            </a:lvl3pPr>
            <a:lvl4pPr algn="just">
              <a:defRPr sz="1800"/>
            </a:lvl4pPr>
            <a:lvl5pPr algn="just">
              <a:defRPr sz="1800"/>
            </a:lvl5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6" name="Zástupný symbol pro číslo snímku 6">
            <a:extLst>
              <a:ext uri="{FF2B5EF4-FFF2-40B4-BE49-F238E27FC236}">
                <a16:creationId xmlns:a16="http://schemas.microsoft.com/office/drawing/2014/main" id="{46562BDD-583B-4A65-88DB-92851E74FCF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88003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číslo snímku 6">
            <a:extLst>
              <a:ext uri="{FF2B5EF4-FFF2-40B4-BE49-F238E27FC236}">
                <a16:creationId xmlns:a16="http://schemas.microsoft.com/office/drawing/2014/main" id="{C9CD2B60-8F01-48EF-9690-C43B47004F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6364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848D050E-92AA-4C46-8F85-A4970CD807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165" y="1664592"/>
            <a:ext cx="1063963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2CC25945-9994-4643-821D-64DDAFDBA6D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166" y="2990155"/>
            <a:ext cx="10639634" cy="31868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E27BDA82-160D-444E-B784-EACBE5840D04}"/>
              </a:ext>
            </a:extLst>
          </p:cNvPr>
          <p:cNvPicPr>
            <a:picLocks noChangeAspect="1"/>
          </p:cNvPicPr>
          <p:nvPr userDrawn="1"/>
        </p:nvPicPr>
        <p:blipFill>
          <a:blip r:embed="rId11"/>
          <a:stretch>
            <a:fillRect/>
          </a:stretch>
        </p:blipFill>
        <p:spPr>
          <a:xfrm>
            <a:off x="10401013" y="534087"/>
            <a:ext cx="1579001" cy="493819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41CA5033-5229-4436-9CEE-4D1F2A4C5943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0" y="0"/>
            <a:ext cx="12191999" cy="1278095"/>
          </a:xfrm>
          <a:prstGeom prst="rect">
            <a:avLst/>
          </a:prstGeom>
        </p:spPr>
      </p:pic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7193F63-F242-4F6B-BA07-FC06EF7D15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714165" y="632072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>
                <a:solidFill>
                  <a:srgbClr val="1D34FD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E223C887-C2D9-4063-9D02-E1F67878979A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34640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  <p:sldLayoutId id="2147483650" r:id="rId2"/>
    <p:sldLayoutId id="2147483653" r:id="rId3"/>
    <p:sldLayoutId id="2147483665" r:id="rId4"/>
    <p:sldLayoutId id="2147483666" r:id="rId5"/>
    <p:sldLayoutId id="2147483667" r:id="rId6"/>
    <p:sldLayoutId id="2147483668" r:id="rId7"/>
    <p:sldLayoutId id="2147483652" r:id="rId8"/>
    <p:sldLayoutId id="2147483655" r:id="rId9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1D34FD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1D34F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1D34F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1D34F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D34F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1D34FD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cuzk.cz/DMVS/O-IS-DMVS.aspx" TargetMode="External"/><Relationship Id="rId2" Type="http://schemas.openxmlformats.org/officeDocument/2006/relationships/hyperlink" Target="https://www.smocr.cz/shared/clanky/11603/Stencel_Digitalni_technicke_mapy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apy.jmk.cz/geoportal/DTM.aspx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text 1">
            <a:extLst>
              <a:ext uri="{FF2B5EF4-FFF2-40B4-BE49-F238E27FC236}">
                <a16:creationId xmlns:a16="http://schemas.microsoft.com/office/drawing/2014/main" id="{8B7BCD3C-125E-4C97-B17A-5A59AB0CD6C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cs-CZ" dirty="0"/>
              <a:t>Obce a možné postupy</a:t>
            </a:r>
          </a:p>
        </p:txBody>
      </p:sp>
      <p:sp>
        <p:nvSpPr>
          <p:cNvPr id="3" name="Zástupný symbol pro text 2">
            <a:extLst>
              <a:ext uri="{FF2B5EF4-FFF2-40B4-BE49-F238E27FC236}">
                <a16:creationId xmlns:a16="http://schemas.microsoft.com/office/drawing/2014/main" id="{117A5578-DB52-4442-95F3-15A8D8EA36E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Digitální technická mapa</a:t>
            </a:r>
          </a:p>
        </p:txBody>
      </p:sp>
      <p:sp>
        <p:nvSpPr>
          <p:cNvPr id="4" name="Zástupný symbol pro text 3">
            <a:extLst>
              <a:ext uri="{FF2B5EF4-FFF2-40B4-BE49-F238E27FC236}">
                <a16:creationId xmlns:a16="http://schemas.microsoft.com/office/drawing/2014/main" id="{410EEC4C-7405-4F14-A7E4-83AD62E060D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Zástupný symbol pro text 4">
            <a:extLst>
              <a:ext uri="{FF2B5EF4-FFF2-40B4-BE49-F238E27FC236}">
                <a16:creationId xmlns:a16="http://schemas.microsoft.com/office/drawing/2014/main" id="{84671A28-CCAD-49F6-9605-DC758606F96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Zástupný symbol pro text 5">
            <a:extLst>
              <a:ext uri="{FF2B5EF4-FFF2-40B4-BE49-F238E27FC236}">
                <a16:creationId xmlns:a16="http://schemas.microsoft.com/office/drawing/2014/main" id="{96CD30AF-8179-4F75-B451-915EDF12A0EC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6090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55E2FB-9ABF-4C6A-80CE-B3B93F00A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809" y="1955968"/>
            <a:ext cx="10933309" cy="666119"/>
          </a:xfrm>
        </p:spPr>
        <p:txBody>
          <a:bodyPr>
            <a:normAutofit fontScale="90000"/>
          </a:bodyPr>
          <a:lstStyle/>
          <a:p>
            <a:r>
              <a:rPr lang="cs-CZ" dirty="0"/>
              <a:t>Máme data ve formátu JVF?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EE51F328-5968-4737-8A0E-D2588A616D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9640552"/>
              </p:ext>
            </p:extLst>
          </p:nvPr>
        </p:nvGraphicFramePr>
        <p:xfrm>
          <a:off x="2700000" y="2622087"/>
          <a:ext cx="8630118" cy="40766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11877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D1FBDC2-4004-4D4A-B02A-044415960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Zdroje informací: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68D2148-3295-4452-9816-D29A915144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DTM z pohledu obce: </a:t>
            </a:r>
            <a:r>
              <a:rPr lang="cs-CZ" dirty="0">
                <a:hlinkClick r:id="rId2"/>
              </a:rPr>
              <a:t>https://www.smocr.cz/shared/clanky/11603/Stencel_Digitalni_technicke_mapy.pdf</a:t>
            </a:r>
            <a:endParaRPr lang="cs-CZ" dirty="0"/>
          </a:p>
          <a:p>
            <a:r>
              <a:rPr lang="cs-CZ" dirty="0"/>
              <a:t>ČÚZK: </a:t>
            </a:r>
            <a:r>
              <a:rPr lang="cs-CZ" dirty="0">
                <a:hlinkClick r:id="rId3"/>
              </a:rPr>
              <a:t>ČÚZK - O IS DMVS (cuzk.cz)</a:t>
            </a:r>
            <a:endParaRPr lang="cs-CZ" dirty="0"/>
          </a:p>
          <a:p>
            <a:r>
              <a:rPr lang="cs-CZ" dirty="0"/>
              <a:t>JMK: </a:t>
            </a:r>
            <a:r>
              <a:rPr lang="cs-CZ" dirty="0" err="1">
                <a:hlinkClick r:id="rId4"/>
              </a:rPr>
              <a:t>Geoportál</a:t>
            </a:r>
            <a:r>
              <a:rPr lang="cs-CZ" dirty="0">
                <a:hlinkClick r:id="rId4"/>
              </a:rPr>
              <a:t> JMK – DTM</a:t>
            </a:r>
            <a:endParaRPr lang="cs-CZ" dirty="0"/>
          </a:p>
          <a:p>
            <a:endParaRPr lang="cs-CZ" dirty="0"/>
          </a:p>
          <a:p>
            <a:r>
              <a:rPr lang="cs-CZ" dirty="0"/>
              <a:t>Email </a:t>
            </a:r>
            <a:r>
              <a:rPr lang="cs-CZ"/>
              <a:t>pro dotazy: </a:t>
            </a:r>
            <a:r>
              <a:rPr lang="cs-CZ" dirty="0"/>
              <a:t>dtm@kr-jihomoravsky.cz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41140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5EECE2-AB09-486B-9638-FC6F15E0D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Obce, města a Digitální technická mapa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3CE38C-3F64-49CE-B95E-A7BDBE025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1" y="2876689"/>
            <a:ext cx="10933309" cy="3451748"/>
          </a:xfrm>
        </p:spPr>
        <p:txBody>
          <a:bodyPr>
            <a:normAutofit/>
          </a:bodyPr>
          <a:lstStyle/>
          <a:p>
            <a:r>
              <a:rPr lang="cs-CZ" dirty="0"/>
              <a:t>Digitální technická mapa (DTM) = polohopis + zákresy technické a dopravní infrastruktury</a:t>
            </a:r>
          </a:p>
          <a:p>
            <a:pPr marL="266700" indent="-266700" defTabSz="1077913">
              <a:tabLst>
                <a:tab pos="628650" algn="l"/>
              </a:tabLst>
            </a:pPr>
            <a:r>
              <a:rPr lang="cs-CZ" dirty="0"/>
              <a:t>Dopravní infrastruktura (DI) – místní komunikace, chodníky, účelové komunikace</a:t>
            </a:r>
          </a:p>
          <a:p>
            <a:pPr marL="266700" indent="-266700" defTabSz="1077913">
              <a:tabLst>
                <a:tab pos="628650" algn="l"/>
              </a:tabLst>
            </a:pPr>
            <a:r>
              <a:rPr lang="cs-CZ" dirty="0"/>
              <a:t>Technická infrastruktura (TI) – veřejné osvětlení, vodovod, kanalizace, teplovod, datové rozvody, …</a:t>
            </a:r>
          </a:p>
          <a:p>
            <a:pPr marL="266700" indent="-266700" defTabSz="1077913">
              <a:tabLst>
                <a:tab pos="628650" algn="l"/>
              </a:tabLst>
            </a:pPr>
            <a:r>
              <a:rPr lang="cs-CZ" dirty="0"/>
              <a:t>Obce, města jsou vlastníky dopravní a technické infrastruktury</a:t>
            </a:r>
          </a:p>
          <a:p>
            <a:pPr marL="266700" indent="-266700" defTabSz="1077913">
              <a:tabLst>
                <a:tab pos="628650" algn="l"/>
              </a:tabLst>
            </a:pPr>
            <a:r>
              <a:rPr lang="cs-CZ" dirty="0"/>
              <a:t>Obce, města by měly poskytovat údaje o TI pro územně analytické podklady</a:t>
            </a:r>
          </a:p>
          <a:p>
            <a:pPr marL="266700" indent="-266700" defTabSz="1077913">
              <a:tabLst>
                <a:tab pos="628650" algn="l"/>
              </a:tabLst>
            </a:pPr>
            <a:r>
              <a:rPr lang="cs-CZ" dirty="0"/>
              <a:t>Údaje o TI a DI by měly být za celou obec včetně „historických rozvodů“ (akce „Z“ apod.)</a:t>
            </a:r>
          </a:p>
          <a:p>
            <a:pPr marL="266700" indent="-266700" defTabSz="1077913">
              <a:tabLst>
                <a:tab pos="628650" algn="l"/>
              </a:tabLst>
            </a:pPr>
            <a:r>
              <a:rPr lang="cs-CZ" dirty="0"/>
              <a:t>První předání (2023) x aktualizace (2024 - )</a:t>
            </a:r>
          </a:p>
        </p:txBody>
      </p:sp>
    </p:spTree>
    <p:extLst>
      <p:ext uri="{BB962C8B-B14F-4D97-AF65-F5344CB8AC3E}">
        <p14:creationId xmlns:p14="http://schemas.microsoft.com/office/powerpoint/2010/main" val="951774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7A5732F-31D6-4262-9D8C-E5A6D3679C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Informace o TI, DI</a:t>
            </a:r>
          </a:p>
        </p:txBody>
      </p:sp>
      <p:graphicFrame>
        <p:nvGraphicFramePr>
          <p:cNvPr id="4" name="Zástupný obsah 3">
            <a:extLst>
              <a:ext uri="{FF2B5EF4-FFF2-40B4-BE49-F238E27FC236}">
                <a16:creationId xmlns:a16="http://schemas.microsoft.com/office/drawing/2014/main" id="{1145772E-5170-458F-BF3F-57A0626001A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05909855"/>
              </p:ext>
            </p:extLst>
          </p:nvPr>
        </p:nvGraphicFramePr>
        <p:xfrm>
          <a:off x="-380697" y="2881114"/>
          <a:ext cx="10933112" cy="36680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Šipka: doprava 5">
            <a:extLst>
              <a:ext uri="{FF2B5EF4-FFF2-40B4-BE49-F238E27FC236}">
                <a16:creationId xmlns:a16="http://schemas.microsoft.com/office/drawing/2014/main" id="{BEDD4988-B5E1-4223-953F-5A822DFB759C}"/>
              </a:ext>
            </a:extLst>
          </p:cNvPr>
          <p:cNvSpPr/>
          <p:nvPr/>
        </p:nvSpPr>
        <p:spPr>
          <a:xfrm>
            <a:off x="7675651" y="5137078"/>
            <a:ext cx="2876764" cy="125344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/>
              <a:t>Novinka</a:t>
            </a:r>
          </a:p>
        </p:txBody>
      </p:sp>
      <p:cxnSp>
        <p:nvCxnSpPr>
          <p:cNvPr id="5" name="Přímá spojnice 4">
            <a:extLst>
              <a:ext uri="{FF2B5EF4-FFF2-40B4-BE49-F238E27FC236}">
                <a16:creationId xmlns:a16="http://schemas.microsoft.com/office/drawing/2014/main" id="{520ED61A-DAC1-4186-B631-1418E4E9CE28}"/>
              </a:ext>
            </a:extLst>
          </p:cNvPr>
          <p:cNvCxnSpPr>
            <a:cxnSpLocks/>
          </p:cNvCxnSpPr>
          <p:nvPr/>
        </p:nvCxnSpPr>
        <p:spPr>
          <a:xfrm flipH="1">
            <a:off x="7512050" y="2876550"/>
            <a:ext cx="420502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ovéPole 8">
            <a:extLst>
              <a:ext uri="{FF2B5EF4-FFF2-40B4-BE49-F238E27FC236}">
                <a16:creationId xmlns:a16="http://schemas.microsoft.com/office/drawing/2014/main" id="{0F9436EB-8B01-42B2-B142-4C42D6F3DA0F}"/>
              </a:ext>
            </a:extLst>
          </p:cNvPr>
          <p:cNvSpPr txBox="1"/>
          <p:nvPr/>
        </p:nvSpPr>
        <p:spPr>
          <a:xfrm>
            <a:off x="7545441" y="2329699"/>
            <a:ext cx="450768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3200" dirty="0"/>
              <a:t>Digitální technická mapa</a:t>
            </a:r>
          </a:p>
        </p:txBody>
      </p:sp>
    </p:spTree>
    <p:extLst>
      <p:ext uri="{BB962C8B-B14F-4D97-AF65-F5344CB8AC3E}">
        <p14:creationId xmlns:p14="http://schemas.microsoft.com/office/powerpoint/2010/main" val="2290801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55E2FB-9ABF-4C6A-80CE-B3B93F00A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Máme technickou síť?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EE51F328-5968-4737-8A0E-D2588A616D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555041"/>
              </p:ext>
            </p:extLst>
          </p:nvPr>
        </p:nvGraphicFramePr>
        <p:xfrm>
          <a:off x="2924908" y="1417835"/>
          <a:ext cx="8846602" cy="52192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0309172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Obrázek 5">
            <a:extLst>
              <a:ext uri="{FF2B5EF4-FFF2-40B4-BE49-F238E27FC236}">
                <a16:creationId xmlns:a16="http://schemas.microsoft.com/office/drawing/2014/main" id="{1E5353C5-DDEF-4871-B14A-2ECFE1539F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46787" y="3568700"/>
            <a:ext cx="3010921" cy="2722418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465EECE2-AB09-486B-9638-FC6F15E0D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Dokumentace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3CE38C-3F64-49CE-B95E-A7BDBE0256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Základní – obsahuje základní údaje – především polohu a stručný popis</a:t>
            </a:r>
          </a:p>
          <a:p>
            <a:pPr marL="266700" indent="-266700" defTabSz="1077913">
              <a:tabLst>
                <a:tab pos="628650" algn="l"/>
              </a:tabLst>
            </a:pPr>
            <a:r>
              <a:rPr lang="cs-CZ" dirty="0"/>
              <a:t>Podrobná – obsahuje i další (popisné) informace – např. stáří, stav, typ světelného bodu, číslo rozvaděče …</a:t>
            </a:r>
          </a:p>
          <a:p>
            <a:pPr marL="266700" indent="-266700" defTabSz="1077913">
              <a:tabLst>
                <a:tab pos="628650" algn="l"/>
              </a:tabLst>
            </a:pPr>
            <a:r>
              <a:rPr lang="cs-CZ" dirty="0"/>
              <a:t>Elektronická, papírová, kombinace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85955B0-3E9B-4230-842A-BB6C008D104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5126" y="4512478"/>
            <a:ext cx="5169166" cy="215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48942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55E2FB-9ABF-4C6A-80CE-B3B93F00A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Máme dokumentaci?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EE51F328-5968-4737-8A0E-D2588A616D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0159713"/>
              </p:ext>
            </p:extLst>
          </p:nvPr>
        </p:nvGraphicFramePr>
        <p:xfrm>
          <a:off x="764576" y="1264256"/>
          <a:ext cx="11337309" cy="53808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364981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4">
            <a:extLst>
              <a:ext uri="{FF2B5EF4-FFF2-40B4-BE49-F238E27FC236}">
                <a16:creationId xmlns:a16="http://schemas.microsoft.com/office/drawing/2014/main" id="{817C8971-29E0-4241-BB89-F09432C5ED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39976" y="3184914"/>
            <a:ext cx="4431534" cy="3200803"/>
          </a:xfrm>
          <a:prstGeom prst="rect">
            <a:avLst/>
          </a:prstGeom>
        </p:spPr>
      </p:pic>
      <p:sp>
        <p:nvSpPr>
          <p:cNvPr id="2" name="Nadpis 1">
            <a:extLst>
              <a:ext uri="{FF2B5EF4-FFF2-40B4-BE49-F238E27FC236}">
                <a16:creationId xmlns:a16="http://schemas.microsoft.com/office/drawing/2014/main" id="{465EECE2-AB09-486B-9638-FC6F15E0D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/>
              <a:t>Digitální zákresy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3CE38C-3F64-49CE-B95E-A7BDBE025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0" y="2876689"/>
            <a:ext cx="10933309" cy="3020677"/>
          </a:xfrm>
        </p:spPr>
        <p:txBody>
          <a:bodyPr/>
          <a:lstStyle/>
          <a:p>
            <a:r>
              <a:rPr lang="cs-CZ" dirty="0"/>
              <a:t>GIS zpracování – využití veřejně dostupných podkladů, polohy z telefonu apod.</a:t>
            </a:r>
          </a:p>
          <a:p>
            <a:pPr marL="266700" indent="-266700" defTabSz="1077913">
              <a:tabLst>
                <a:tab pos="628650" algn="l"/>
              </a:tabLst>
            </a:pPr>
            <a:r>
              <a:rPr lang="cs-CZ" dirty="0"/>
              <a:t>Geodetická přesnost – alespoň III. třída přesnosti</a:t>
            </a:r>
          </a:p>
          <a:p>
            <a:pPr marL="266700" indent="-266700" defTabSz="1077913">
              <a:tabLst>
                <a:tab pos="628650" algn="l"/>
              </a:tabLst>
            </a:pPr>
            <a:r>
              <a:rPr lang="cs-CZ" dirty="0"/>
              <a:t>V DTM je možné rozlišit přesnost, ale …</a:t>
            </a:r>
          </a:p>
          <a:p>
            <a:pPr marL="266700" indent="-266700" defTabSz="1077913">
              <a:tabLst>
                <a:tab pos="628650" algn="l"/>
              </a:tabLst>
            </a:pPr>
            <a:r>
              <a:rPr lang="cs-CZ" dirty="0" err="1"/>
              <a:t>Spec</a:t>
            </a:r>
            <a:r>
              <a:rPr lang="cs-CZ" dirty="0"/>
              <a:t>. případy: pasport veřejného osvětlení – body reprezentující lampy, bez kabeláže</a:t>
            </a:r>
          </a:p>
        </p:txBody>
      </p:sp>
    </p:spTree>
    <p:extLst>
      <p:ext uri="{BB962C8B-B14F-4D97-AF65-F5344CB8AC3E}">
        <p14:creationId xmlns:p14="http://schemas.microsoft.com/office/powerpoint/2010/main" val="25842881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E55E2FB-9ABF-4C6A-80CE-B3B93F00A1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Máme </a:t>
            </a:r>
            <a:r>
              <a:rPr lang="cs-CZ" dirty="0" err="1"/>
              <a:t>dig</a:t>
            </a:r>
            <a:r>
              <a:rPr lang="cs-CZ" dirty="0"/>
              <a:t>. zákresy?</a:t>
            </a:r>
          </a:p>
        </p:txBody>
      </p:sp>
      <p:graphicFrame>
        <p:nvGraphicFramePr>
          <p:cNvPr id="7" name="Zástupný obsah 6">
            <a:extLst>
              <a:ext uri="{FF2B5EF4-FFF2-40B4-BE49-F238E27FC236}">
                <a16:creationId xmlns:a16="http://schemas.microsoft.com/office/drawing/2014/main" id="{EE51F328-5968-4737-8A0E-D2588A616D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9341422"/>
              </p:ext>
            </p:extLst>
          </p:nvPr>
        </p:nvGraphicFramePr>
        <p:xfrm>
          <a:off x="2677650" y="1164380"/>
          <a:ext cx="9093860" cy="54727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48421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5EECE2-AB09-486B-9638-FC6F15E0DE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Formáty </a:t>
            </a:r>
            <a:r>
              <a:rPr lang="cs-CZ" dirty="0" err="1"/>
              <a:t>dig</a:t>
            </a:r>
            <a:r>
              <a:rPr lang="cs-CZ" dirty="0"/>
              <a:t>. dat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43CE38C-3F64-49CE-B95E-A7BDBE0256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0491" y="2876689"/>
            <a:ext cx="10933309" cy="3267257"/>
          </a:xfrm>
        </p:spPr>
        <p:txBody>
          <a:bodyPr/>
          <a:lstStyle/>
          <a:p>
            <a:pPr marL="266700" indent="-266700" defTabSz="1077913">
              <a:tabLst>
                <a:tab pos="628650" algn="l"/>
              </a:tabLst>
            </a:pPr>
            <a:r>
              <a:rPr lang="cs-CZ" dirty="0"/>
              <a:t>CAD formát – hlavně poloha (DGN, DWG, …</a:t>
            </a:r>
          </a:p>
          <a:p>
            <a:pPr marL="266700" indent="-266700" defTabSz="1077913">
              <a:tabLst>
                <a:tab pos="628650" algn="l"/>
              </a:tabLst>
            </a:pPr>
            <a:r>
              <a:rPr lang="cs-CZ" dirty="0"/>
              <a:t>GIS formát – poloha + popisné informace (</a:t>
            </a:r>
            <a:r>
              <a:rPr lang="cs-CZ" dirty="0" err="1"/>
              <a:t>shapefile</a:t>
            </a:r>
            <a:r>
              <a:rPr lang="cs-CZ" dirty="0"/>
              <a:t>, </a:t>
            </a:r>
            <a:r>
              <a:rPr lang="cs-CZ" dirty="0" err="1"/>
              <a:t>kml</a:t>
            </a:r>
            <a:r>
              <a:rPr lang="cs-CZ" dirty="0"/>
              <a:t>, </a:t>
            </a:r>
            <a:r>
              <a:rPr lang="cs-CZ" dirty="0" err="1"/>
              <a:t>gml</a:t>
            </a:r>
            <a:r>
              <a:rPr lang="cs-CZ" dirty="0"/>
              <a:t>, …)</a:t>
            </a:r>
          </a:p>
          <a:p>
            <a:pPr marL="266700" indent="-266700" defTabSz="1077913">
              <a:tabLst>
                <a:tab pos="628650" algn="l"/>
              </a:tabLst>
            </a:pPr>
            <a:r>
              <a:rPr lang="cs-CZ" dirty="0"/>
              <a:t>JVF - poloha + popisné informace, </a:t>
            </a:r>
          </a:p>
          <a:p>
            <a:pPr marL="457200" lvl="1" indent="0" defTabSz="1077913">
              <a:buNone/>
              <a:tabLst>
                <a:tab pos="628650" algn="l"/>
              </a:tabLst>
            </a:pPr>
            <a:r>
              <a:rPr lang="cs-CZ" dirty="0"/>
              <a:t>	  - </a:t>
            </a:r>
            <a:r>
              <a:rPr lang="cs-CZ" dirty="0" err="1"/>
              <a:t>spec</a:t>
            </a:r>
            <a:r>
              <a:rPr lang="cs-CZ" dirty="0"/>
              <a:t>. struktura </a:t>
            </a:r>
            <a:r>
              <a:rPr lang="cs-CZ" dirty="0" err="1"/>
              <a:t>xml</a:t>
            </a:r>
            <a:r>
              <a:rPr lang="cs-CZ" dirty="0"/>
              <a:t> pro potřeby DTM</a:t>
            </a:r>
          </a:p>
          <a:p>
            <a:pPr marL="457200" lvl="1" indent="0" defTabSz="1077913">
              <a:buNone/>
              <a:tabLst>
                <a:tab pos="628650" algn="l"/>
              </a:tabLst>
            </a:pPr>
            <a:r>
              <a:rPr lang="cs-CZ" dirty="0"/>
              <a:t>	  - údaje ke smazání (změně), nové údaje v jednom souboru</a:t>
            </a:r>
          </a:p>
          <a:p>
            <a:pPr marL="457200" lvl="1" indent="0" defTabSz="1077913">
              <a:buNone/>
              <a:tabLst>
                <a:tab pos="628650" algn="l"/>
              </a:tabLst>
            </a:pPr>
            <a:r>
              <a:rPr lang="cs-CZ" dirty="0"/>
              <a:t>	  - zohlednění vyhlášky 393/2020 Sb.</a:t>
            </a:r>
          </a:p>
        </p:txBody>
      </p:sp>
    </p:spTree>
    <p:extLst>
      <p:ext uri="{BB962C8B-B14F-4D97-AF65-F5344CB8AC3E}">
        <p14:creationId xmlns:p14="http://schemas.microsoft.com/office/powerpoint/2010/main" val="2315222584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e1" id="{8CFFB77E-50BA-4C65-8365-74CEE67A81AE}" vid="{4EF8900F-D85B-4C62-B6E2-DFD41CB478A1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Prezentace1</Template>
  <TotalTime>228</TotalTime>
  <Words>529</Words>
  <Application>Microsoft Office PowerPoint</Application>
  <PresentationFormat>Širokoúhlá obrazovka</PresentationFormat>
  <Paragraphs>84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Motiv Office</vt:lpstr>
      <vt:lpstr>Prezentace aplikace PowerPoint</vt:lpstr>
      <vt:lpstr>Obce, města a Digitální technická mapa</vt:lpstr>
      <vt:lpstr>Informace o TI, DI</vt:lpstr>
      <vt:lpstr>Máme technickou síť?</vt:lpstr>
      <vt:lpstr>Dokumentace</vt:lpstr>
      <vt:lpstr>Máme dokumentaci?</vt:lpstr>
      <vt:lpstr>Digitální zákresy</vt:lpstr>
      <vt:lpstr>Máme dig. zákresy?</vt:lpstr>
      <vt:lpstr>Formáty dig. dat</vt:lpstr>
      <vt:lpstr>Máme data ve formátu JVF?</vt:lpstr>
      <vt:lpstr>Zdroje informací: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Rafl Ondřej</dc:creator>
  <cp:lastModifiedBy>Rafl Ondřej</cp:lastModifiedBy>
  <cp:revision>1</cp:revision>
  <dcterms:created xsi:type="dcterms:W3CDTF">2022-11-03T13:18:56Z</dcterms:created>
  <dcterms:modified xsi:type="dcterms:W3CDTF">2022-11-08T09:23:39Z</dcterms:modified>
</cp:coreProperties>
</file>